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84" r:id="rId4"/>
  </p:sldMasterIdLst>
  <p:notesMasterIdLst>
    <p:notesMasterId r:id="rId50"/>
  </p:notesMasterIdLst>
  <p:handoutMasterIdLst>
    <p:handoutMasterId r:id="rId51"/>
  </p:handoutMasterIdLst>
  <p:sldIdLst>
    <p:sldId id="405" r:id="rId5"/>
    <p:sldId id="257" r:id="rId6"/>
    <p:sldId id="274" r:id="rId7"/>
    <p:sldId id="340" r:id="rId8"/>
    <p:sldId id="382" r:id="rId9"/>
    <p:sldId id="406" r:id="rId10"/>
    <p:sldId id="343" r:id="rId11"/>
    <p:sldId id="383" r:id="rId12"/>
    <p:sldId id="384" r:id="rId13"/>
    <p:sldId id="408" r:id="rId14"/>
    <p:sldId id="407" r:id="rId15"/>
    <p:sldId id="345" r:id="rId16"/>
    <p:sldId id="385" r:id="rId17"/>
    <p:sldId id="347" r:id="rId18"/>
    <p:sldId id="386" r:id="rId19"/>
    <p:sldId id="349" r:id="rId20"/>
    <p:sldId id="387" r:id="rId21"/>
    <p:sldId id="351" r:id="rId22"/>
    <p:sldId id="388" r:id="rId23"/>
    <p:sldId id="353" r:id="rId24"/>
    <p:sldId id="389" r:id="rId25"/>
    <p:sldId id="390" r:id="rId26"/>
    <p:sldId id="391" r:id="rId27"/>
    <p:sldId id="355" r:id="rId28"/>
    <p:sldId id="392" r:id="rId29"/>
    <p:sldId id="359" r:id="rId30"/>
    <p:sldId id="393" r:id="rId31"/>
    <p:sldId id="394" r:id="rId32"/>
    <p:sldId id="395" r:id="rId33"/>
    <p:sldId id="396" r:id="rId34"/>
    <p:sldId id="371" r:id="rId35"/>
    <p:sldId id="397" r:id="rId36"/>
    <p:sldId id="398" r:id="rId37"/>
    <p:sldId id="361" r:id="rId38"/>
    <p:sldId id="399" r:id="rId39"/>
    <p:sldId id="363" r:id="rId40"/>
    <p:sldId id="400" r:id="rId41"/>
    <p:sldId id="365" r:id="rId42"/>
    <p:sldId id="409" r:id="rId43"/>
    <p:sldId id="401" r:id="rId44"/>
    <p:sldId id="367" r:id="rId45"/>
    <p:sldId id="402" r:id="rId46"/>
    <p:sldId id="369" r:id="rId47"/>
    <p:sldId id="403" r:id="rId48"/>
    <p:sldId id="404" r:id="rId4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01449"/>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647" autoAdjust="0"/>
    <p:restoredTop sz="95964" autoAdjust="0"/>
  </p:normalViewPr>
  <p:slideViewPr>
    <p:cSldViewPr snapToGrid="0">
      <p:cViewPr varScale="1">
        <p:scale>
          <a:sx n="94" d="100"/>
          <a:sy n="94" d="100"/>
        </p:scale>
        <p:origin x="224" y="43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48" d="100"/>
          <a:sy n="48" d="100"/>
        </p:scale>
        <p:origin x="1836" y="4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8" Type="http://schemas.openxmlformats.org/officeDocument/2006/relationships/slide" Target="slides/slide4.xml"/><Relationship Id="rId51" Type="http://schemas.openxmlformats.org/officeDocument/2006/relationships/handoutMaster" Target="handoutMasters/handoutMaster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s>
</file>

<file path=ppt/diagrams/colors1.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3CD410-5E2E-4080-A893-907D31D22CB3}" type="doc">
      <dgm:prSet loTypeId="urn:microsoft.com/office/officeart/2017/3/layout/HorizontalLabelsTimeline" loCatId="other" qsTypeId="urn:microsoft.com/office/officeart/2005/8/quickstyle/simple1" qsCatId="simple" csTypeId="urn:microsoft.com/office/officeart/2005/8/colors/accent2_5" csCatId="accent2" phldr="1"/>
      <dgm:spPr/>
      <dgm:t>
        <a:bodyPr/>
        <a:lstStyle/>
        <a:p>
          <a:endParaRPr lang="en-US"/>
        </a:p>
      </dgm:t>
    </dgm:pt>
    <dgm:pt modelId="{D423FB80-F2BD-4DDE-80B1-76F84FE09A02}">
      <dgm:prSet phldrT="[Text]" phldr="0" custT="1"/>
      <dgm:spPr/>
      <dgm:t>
        <a:bodyPr/>
        <a:lstStyle/>
        <a:p>
          <a:pPr>
            <a:defRPr b="1"/>
          </a:pPr>
          <a:r>
            <a:rPr lang="en-US" sz="1800" b="0" dirty="0"/>
            <a:t>Initial Meeting</a:t>
          </a:r>
        </a:p>
      </dgm:t>
    </dgm:pt>
    <dgm:pt modelId="{9B1CA3FF-D252-4AF5-8F50-CFC93ACA9175}" type="parTrans" cxnId="{5BF3B7B1-A779-4E2D-8625-77DE0CA38FEE}">
      <dgm:prSet/>
      <dgm:spPr/>
      <dgm:t>
        <a:bodyPr/>
        <a:lstStyle/>
        <a:p>
          <a:endParaRPr lang="en-US"/>
        </a:p>
      </dgm:t>
    </dgm:pt>
    <dgm:pt modelId="{EBE862E1-9761-4AA7-AA00-BD79FA3B27DD}" type="sibTrans" cxnId="{5BF3B7B1-A779-4E2D-8625-77DE0CA38FEE}">
      <dgm:prSet/>
      <dgm:spPr/>
      <dgm:t>
        <a:bodyPr/>
        <a:lstStyle/>
        <a:p>
          <a:endParaRPr lang="en-US"/>
        </a:p>
      </dgm:t>
    </dgm:pt>
    <dgm:pt modelId="{245E128E-7700-4C91-9411-CDD1DCA94D67}">
      <dgm:prSet phldrT="[Text]" custT="1"/>
      <dgm:spPr/>
      <dgm:t>
        <a:bodyPr/>
        <a:lstStyle/>
        <a:p>
          <a:r>
            <a:rPr lang="en-US" sz="1200" b="0" i="0" u="none" dirty="0"/>
            <a:t>Date:</a:t>
          </a:r>
          <a:endParaRPr lang="en-US" sz="1200" dirty="0"/>
        </a:p>
      </dgm:t>
    </dgm:pt>
    <dgm:pt modelId="{B4D95EBA-0423-4AFA-B379-E030341B1F23}" type="parTrans" cxnId="{68D35F9D-DABF-4E5A-94D4-F988D8E84907}">
      <dgm:prSet/>
      <dgm:spPr/>
      <dgm:t>
        <a:bodyPr/>
        <a:lstStyle/>
        <a:p>
          <a:endParaRPr lang="en-US"/>
        </a:p>
      </dgm:t>
    </dgm:pt>
    <dgm:pt modelId="{4963BA97-D4C5-477B-9B0D-68DB38F61579}" type="sibTrans" cxnId="{68D35F9D-DABF-4E5A-94D4-F988D8E84907}">
      <dgm:prSet/>
      <dgm:spPr/>
      <dgm:t>
        <a:bodyPr/>
        <a:lstStyle/>
        <a:p>
          <a:endParaRPr lang="en-US"/>
        </a:p>
      </dgm:t>
    </dgm:pt>
    <dgm:pt modelId="{2DC4903D-31E8-4ED6-875F-63877788B702}">
      <dgm:prSet phldrT="[Text]" phldr="0" custT="1"/>
      <dgm:spPr/>
      <dgm:t>
        <a:bodyPr/>
        <a:lstStyle/>
        <a:p>
          <a:pPr>
            <a:defRPr b="1"/>
          </a:pPr>
          <a:r>
            <a:rPr lang="en-US" sz="1800" b="0" dirty="0"/>
            <a:t>Dating</a:t>
          </a:r>
        </a:p>
      </dgm:t>
    </dgm:pt>
    <dgm:pt modelId="{A18F8C20-9A13-44DB-9E45-C2DE49ACE5D9}" type="parTrans" cxnId="{A319CB69-6926-431D-A805-EACBFA83FA66}">
      <dgm:prSet/>
      <dgm:spPr/>
      <dgm:t>
        <a:bodyPr/>
        <a:lstStyle/>
        <a:p>
          <a:endParaRPr lang="en-US"/>
        </a:p>
      </dgm:t>
    </dgm:pt>
    <dgm:pt modelId="{EBFDEA83-93E5-4D72-A672-078838B258F5}" type="sibTrans" cxnId="{A319CB69-6926-431D-A805-EACBFA83FA66}">
      <dgm:prSet/>
      <dgm:spPr/>
      <dgm:t>
        <a:bodyPr/>
        <a:lstStyle/>
        <a:p>
          <a:endParaRPr lang="en-US"/>
        </a:p>
      </dgm:t>
    </dgm:pt>
    <dgm:pt modelId="{A9FB790A-3E33-4887-962E-7206A01AD84F}">
      <dgm:prSet phldrT="[Text]" custT="1"/>
      <dgm:spPr/>
      <dgm:t>
        <a:bodyPr/>
        <a:lstStyle/>
        <a:p>
          <a:r>
            <a:rPr lang="en-US" sz="1200" b="0" i="0" u="none" dirty="0"/>
            <a:t>Date from:_______ to::_______</a:t>
          </a:r>
          <a:endParaRPr lang="en-US" sz="1200" dirty="0"/>
        </a:p>
      </dgm:t>
    </dgm:pt>
    <dgm:pt modelId="{2E34BE83-4A83-4B5F-8976-D4AC57FE5007}" type="parTrans" cxnId="{607143D0-C26B-448B-8E8C-A8A46198F0C6}">
      <dgm:prSet/>
      <dgm:spPr/>
      <dgm:t>
        <a:bodyPr/>
        <a:lstStyle/>
        <a:p>
          <a:endParaRPr lang="en-US"/>
        </a:p>
      </dgm:t>
    </dgm:pt>
    <dgm:pt modelId="{A18338C2-0675-4B1C-898F-3D939F41C34C}" type="sibTrans" cxnId="{607143D0-C26B-448B-8E8C-A8A46198F0C6}">
      <dgm:prSet/>
      <dgm:spPr/>
      <dgm:t>
        <a:bodyPr/>
        <a:lstStyle/>
        <a:p>
          <a:endParaRPr lang="en-US"/>
        </a:p>
      </dgm:t>
    </dgm:pt>
    <dgm:pt modelId="{8A93A940-284B-49B0-9D89-5FA2B3B3C7E5}">
      <dgm:prSet phldrT="[Text]" phldr="0" custT="1"/>
      <dgm:spPr/>
      <dgm:t>
        <a:bodyPr/>
        <a:lstStyle/>
        <a:p>
          <a:pPr>
            <a:defRPr b="1"/>
          </a:pPr>
          <a:r>
            <a:rPr lang="en-US" sz="1800" b="0" dirty="0"/>
            <a:t>Marriage</a:t>
          </a:r>
        </a:p>
      </dgm:t>
    </dgm:pt>
    <dgm:pt modelId="{CD96219D-3688-4138-ACC9-901ED9FEACCC}" type="parTrans" cxnId="{982D7B44-1518-4DD0-82D4-8A3901DD95E9}">
      <dgm:prSet/>
      <dgm:spPr/>
      <dgm:t>
        <a:bodyPr/>
        <a:lstStyle/>
        <a:p>
          <a:endParaRPr lang="en-US"/>
        </a:p>
      </dgm:t>
    </dgm:pt>
    <dgm:pt modelId="{E0447E4A-3C15-4884-AEBE-804149EBD331}" type="sibTrans" cxnId="{982D7B44-1518-4DD0-82D4-8A3901DD95E9}">
      <dgm:prSet/>
      <dgm:spPr/>
      <dgm:t>
        <a:bodyPr/>
        <a:lstStyle/>
        <a:p>
          <a:endParaRPr lang="en-US"/>
        </a:p>
      </dgm:t>
    </dgm:pt>
    <dgm:pt modelId="{6BA5F3BE-D53A-42E0-A7FE-674B99BD07E6}">
      <dgm:prSet phldrT="[Text]" custT="1"/>
      <dgm:spPr/>
      <dgm:t>
        <a:bodyPr/>
        <a:lstStyle/>
        <a:p>
          <a:r>
            <a:rPr lang="en-US" sz="1200" dirty="0"/>
            <a:t>Date:</a:t>
          </a:r>
        </a:p>
      </dgm:t>
    </dgm:pt>
    <dgm:pt modelId="{9484BBA1-86EE-4AA2-B94A-A26EED0EFB1E}" type="parTrans" cxnId="{6AEB3B94-8522-4F42-A6BC-BC55C5AED92F}">
      <dgm:prSet/>
      <dgm:spPr/>
      <dgm:t>
        <a:bodyPr/>
        <a:lstStyle/>
        <a:p>
          <a:endParaRPr lang="en-US"/>
        </a:p>
      </dgm:t>
    </dgm:pt>
    <dgm:pt modelId="{48C67DB7-8AA6-454C-83AE-A16B3B9F45FF}" type="sibTrans" cxnId="{6AEB3B94-8522-4F42-A6BC-BC55C5AED92F}">
      <dgm:prSet/>
      <dgm:spPr/>
      <dgm:t>
        <a:bodyPr/>
        <a:lstStyle/>
        <a:p>
          <a:endParaRPr lang="en-US"/>
        </a:p>
      </dgm:t>
    </dgm:pt>
    <dgm:pt modelId="{B7EAF83C-E1E2-4060-A15C-5B683F5ABDB6}">
      <dgm:prSet phldrT="[Text]" custT="1"/>
      <dgm:spPr/>
      <dgm:t>
        <a:bodyPr/>
        <a:lstStyle/>
        <a:p>
          <a:pPr>
            <a:defRPr b="1"/>
          </a:pPr>
          <a:r>
            <a:rPr lang="en-US" sz="1800" b="0" dirty="0"/>
            <a:t>Honeymoon</a:t>
          </a:r>
        </a:p>
      </dgm:t>
    </dgm:pt>
    <dgm:pt modelId="{0F3BE3E5-5F26-4F55-8287-A3DAF6BD4A08}" type="parTrans" cxnId="{063B7E65-C8C7-4BC7-B7D8-3E116985E120}">
      <dgm:prSet/>
      <dgm:spPr/>
      <dgm:t>
        <a:bodyPr/>
        <a:lstStyle/>
        <a:p>
          <a:endParaRPr lang="en-US"/>
        </a:p>
      </dgm:t>
    </dgm:pt>
    <dgm:pt modelId="{416A6271-B608-4CBB-91A0-4462E64B7A8D}" type="sibTrans" cxnId="{063B7E65-C8C7-4BC7-B7D8-3E116985E120}">
      <dgm:prSet/>
      <dgm:spPr/>
      <dgm:t>
        <a:bodyPr/>
        <a:lstStyle/>
        <a:p>
          <a:endParaRPr lang="en-US"/>
        </a:p>
      </dgm:t>
    </dgm:pt>
    <dgm:pt modelId="{0F28F38F-17E7-44A8-973E-FC94684377B5}">
      <dgm:prSet phldrT="[Text]" custT="1"/>
      <dgm:spPr/>
      <dgm:t>
        <a:bodyPr/>
        <a:lstStyle/>
        <a:p>
          <a:r>
            <a:rPr lang="en-US" sz="1200" b="0" i="0" u="none" dirty="0"/>
            <a:t>Date from:_______ to::_______. </a:t>
          </a:r>
          <a:endParaRPr lang="en-US" sz="1200" dirty="0"/>
        </a:p>
      </dgm:t>
    </dgm:pt>
    <dgm:pt modelId="{8BE4C846-C26B-4FA4-83A2-4C9007AFA3E9}" type="sibTrans" cxnId="{9E1E0922-367E-4D59-B87A-D6127405DD9B}">
      <dgm:prSet/>
      <dgm:spPr/>
      <dgm:t>
        <a:bodyPr/>
        <a:lstStyle/>
        <a:p>
          <a:endParaRPr lang="en-US"/>
        </a:p>
      </dgm:t>
    </dgm:pt>
    <dgm:pt modelId="{72535623-2685-4634-9155-926D36DD275F}" type="parTrans" cxnId="{9E1E0922-367E-4D59-B87A-D6127405DD9B}">
      <dgm:prSet/>
      <dgm:spPr/>
      <dgm:t>
        <a:bodyPr/>
        <a:lstStyle/>
        <a:p>
          <a:endParaRPr lang="en-US"/>
        </a:p>
      </dgm:t>
    </dgm:pt>
    <dgm:pt modelId="{BF5CD713-2E7F-4FA2-A365-0158844247C1}">
      <dgm:prSet phldrT="[Text]" custT="1"/>
      <dgm:spPr/>
      <dgm:t>
        <a:bodyPr/>
        <a:lstStyle/>
        <a:p>
          <a:pPr>
            <a:defRPr b="1"/>
          </a:pPr>
          <a:r>
            <a:rPr lang="en-US" sz="1800" b="0" dirty="0"/>
            <a:t>Birth of our child</a:t>
          </a:r>
        </a:p>
      </dgm:t>
    </dgm:pt>
    <dgm:pt modelId="{1E7CF33D-04A9-4522-B84F-6C2C1CF2D6AD}" type="sibTrans" cxnId="{0938E3E3-4DD8-4069-97E7-7CBBEBFE5A13}">
      <dgm:prSet/>
      <dgm:spPr/>
      <dgm:t>
        <a:bodyPr/>
        <a:lstStyle/>
        <a:p>
          <a:endParaRPr lang="en-US"/>
        </a:p>
      </dgm:t>
    </dgm:pt>
    <dgm:pt modelId="{4B1EFBBB-DB3F-4353-84A5-217D60B77662}" type="parTrans" cxnId="{0938E3E3-4DD8-4069-97E7-7CBBEBFE5A13}">
      <dgm:prSet/>
      <dgm:spPr/>
      <dgm:t>
        <a:bodyPr/>
        <a:lstStyle/>
        <a:p>
          <a:endParaRPr lang="en-US"/>
        </a:p>
      </dgm:t>
    </dgm:pt>
    <dgm:pt modelId="{71E65531-AFB8-400F-8A0E-3D2D8EB02527}">
      <dgm:prSet phldrT="[Text]" custT="1"/>
      <dgm:spPr/>
      <dgm:t>
        <a:bodyPr/>
        <a:lstStyle/>
        <a:p>
          <a:r>
            <a:rPr lang="en-US" sz="1200" dirty="0"/>
            <a:t>Date:</a:t>
          </a:r>
        </a:p>
      </dgm:t>
    </dgm:pt>
    <dgm:pt modelId="{C5802CBE-AD20-4AAE-8010-3C10BC564C65}" type="sibTrans" cxnId="{806EAB44-63AA-464E-AE88-604149F91859}">
      <dgm:prSet/>
      <dgm:spPr/>
      <dgm:t>
        <a:bodyPr/>
        <a:lstStyle/>
        <a:p>
          <a:endParaRPr lang="en-US"/>
        </a:p>
      </dgm:t>
    </dgm:pt>
    <dgm:pt modelId="{CDBCD6FE-99D6-4D1C-ACCC-ACD1054C98A6}" type="parTrans" cxnId="{806EAB44-63AA-464E-AE88-604149F91859}">
      <dgm:prSet/>
      <dgm:spPr/>
      <dgm:t>
        <a:bodyPr/>
        <a:lstStyle/>
        <a:p>
          <a:endParaRPr lang="en-US"/>
        </a:p>
      </dgm:t>
    </dgm:pt>
    <dgm:pt modelId="{8CC2CAB9-954C-0F4D-A96F-D8BBCFC1F8FE}">
      <dgm:prSet phldrT="[Text]"/>
      <dgm:spPr/>
      <dgm:t>
        <a:bodyPr/>
        <a:lstStyle/>
        <a:p>
          <a:pPr>
            <a:defRPr b="1"/>
          </a:pPr>
          <a:r>
            <a:rPr lang="en-US" b="0" dirty="0"/>
            <a:t>Happy Married Life</a:t>
          </a:r>
        </a:p>
      </dgm:t>
    </dgm:pt>
    <dgm:pt modelId="{9869C641-F3B3-2749-9A14-1952A98496F4}" type="parTrans" cxnId="{4FDAC633-BF31-B549-BF68-C87798D5B34A}">
      <dgm:prSet/>
      <dgm:spPr/>
      <dgm:t>
        <a:bodyPr/>
        <a:lstStyle/>
        <a:p>
          <a:endParaRPr lang="en-US"/>
        </a:p>
      </dgm:t>
    </dgm:pt>
    <dgm:pt modelId="{622F9ADE-E467-F440-88F1-19B6B6A6E048}" type="sibTrans" cxnId="{4FDAC633-BF31-B549-BF68-C87798D5B34A}">
      <dgm:prSet/>
      <dgm:spPr/>
      <dgm:t>
        <a:bodyPr/>
        <a:lstStyle/>
        <a:p>
          <a:endParaRPr lang="en-US"/>
        </a:p>
      </dgm:t>
    </dgm:pt>
    <dgm:pt modelId="{E509FFC4-3C75-E74D-B923-163608415330}">
      <dgm:prSet custT="1"/>
      <dgm:spPr/>
      <dgm:t>
        <a:bodyPr/>
        <a:lstStyle/>
        <a:p>
          <a:r>
            <a:rPr lang="en-US" sz="1200" dirty="0"/>
            <a:t>Continues till present date</a:t>
          </a:r>
        </a:p>
      </dgm:t>
    </dgm:pt>
    <dgm:pt modelId="{38324D89-FCDB-E14A-A11E-1B525A3E4636}" type="parTrans" cxnId="{1D8E00D5-2C5E-BB4D-B9A8-46D03576FF8B}">
      <dgm:prSet/>
      <dgm:spPr/>
    </dgm:pt>
    <dgm:pt modelId="{A9B31E04-B8C0-8A4E-BE4C-A405B4E41C58}" type="sibTrans" cxnId="{1D8E00D5-2C5E-BB4D-B9A8-46D03576FF8B}">
      <dgm:prSet/>
      <dgm:spPr/>
    </dgm:pt>
    <dgm:pt modelId="{687CC7BD-79EF-4A0F-BDD3-809BFA49E6BE}" type="pres">
      <dgm:prSet presAssocID="{FF3CD410-5E2E-4080-A893-907D31D22CB3}" presName="root" presStyleCnt="0">
        <dgm:presLayoutVars>
          <dgm:chMax/>
          <dgm:chPref/>
          <dgm:animLvl val="lvl"/>
        </dgm:presLayoutVars>
      </dgm:prSet>
      <dgm:spPr/>
    </dgm:pt>
    <dgm:pt modelId="{6168B371-2815-4661-9209-F8A29814ADCC}" type="pres">
      <dgm:prSet presAssocID="{FF3CD410-5E2E-4080-A893-907D31D22CB3}" presName="divider" presStyleLbl="fgAcc1" presStyleIdx="0" presStyleCnt="1"/>
      <dgm:spPr/>
    </dgm:pt>
    <dgm:pt modelId="{4C5F54B5-504F-4069-AF1D-9A370FBD268C}" type="pres">
      <dgm:prSet presAssocID="{FF3CD410-5E2E-4080-A893-907D31D22CB3}" presName="nodes" presStyleCnt="0">
        <dgm:presLayoutVars>
          <dgm:chMax/>
          <dgm:chPref/>
          <dgm:animLvl val="lvl"/>
        </dgm:presLayoutVars>
      </dgm:prSet>
      <dgm:spPr/>
    </dgm:pt>
    <dgm:pt modelId="{34539F78-7536-446A-B749-4315D26F2C4E}" type="pres">
      <dgm:prSet presAssocID="{D423FB80-F2BD-4DDE-80B1-76F84FE09A02}" presName="composite" presStyleCnt="0"/>
      <dgm:spPr/>
    </dgm:pt>
    <dgm:pt modelId="{64E37A6A-8F95-4F28-92FC-1FE8089D7DAF}" type="pres">
      <dgm:prSet presAssocID="{D423FB80-F2BD-4DDE-80B1-76F84FE09A02}" presName="L1TextContainer" presStyleLbl="alignNode1" presStyleIdx="0" presStyleCnt="6">
        <dgm:presLayoutVars>
          <dgm:chMax val="1"/>
          <dgm:chPref val="1"/>
          <dgm:bulletEnabled val="1"/>
        </dgm:presLayoutVars>
      </dgm:prSet>
      <dgm:spPr/>
    </dgm:pt>
    <dgm:pt modelId="{301B11E7-9AB9-40DA-A950-87C47281308D}" type="pres">
      <dgm:prSet presAssocID="{D423FB80-F2BD-4DDE-80B1-76F84FE09A02}" presName="L2TextContainerWrapper" presStyleCnt="0">
        <dgm:presLayoutVars>
          <dgm:bulletEnabled val="1"/>
        </dgm:presLayoutVars>
      </dgm:prSet>
      <dgm:spPr/>
    </dgm:pt>
    <dgm:pt modelId="{255B3FC7-BD87-4810-87ED-7952D0F23157}" type="pres">
      <dgm:prSet presAssocID="{D423FB80-F2BD-4DDE-80B1-76F84FE09A02}" presName="L2TextContainer" presStyleLbl="bgAccFollowNode1" presStyleIdx="0" presStyleCnt="6"/>
      <dgm:spPr/>
    </dgm:pt>
    <dgm:pt modelId="{4B545162-9690-412E-B970-54DA905B44AF}" type="pres">
      <dgm:prSet presAssocID="{D423FB80-F2BD-4DDE-80B1-76F84FE09A02}" presName="FlexibleEmptyPlaceHolder" presStyleCnt="0"/>
      <dgm:spPr/>
    </dgm:pt>
    <dgm:pt modelId="{DF478A7F-4668-4E0A-86F7-C1205CF5AA73}" type="pres">
      <dgm:prSet presAssocID="{D423FB80-F2BD-4DDE-80B1-76F84FE09A02}" presName="ConnectLine" presStyleLbl="sibTrans1D1" presStyleIdx="0" presStyleCnt="6"/>
      <dgm:spPr/>
    </dgm:pt>
    <dgm:pt modelId="{6D7F9BE3-3008-4E5E-96F3-C71D72649902}" type="pres">
      <dgm:prSet presAssocID="{D423FB80-F2BD-4DDE-80B1-76F84FE09A02}" presName="ConnectorPoint" presStyleLbl="node1" presStyleIdx="0" presStyleCnt="6"/>
      <dgm:spPr>
        <a:solidFill>
          <a:schemeClr val="accent2">
            <a:alpha val="90000"/>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02633C3C-6589-41FB-998C-85A7548107A4}" type="pres">
      <dgm:prSet presAssocID="{D423FB80-F2BD-4DDE-80B1-76F84FE09A02}" presName="EmptyPlaceHolder" presStyleCnt="0"/>
      <dgm:spPr/>
    </dgm:pt>
    <dgm:pt modelId="{41467129-B2CC-4E38-A5B2-56D30FA28409}" type="pres">
      <dgm:prSet presAssocID="{EBE862E1-9761-4AA7-AA00-BD79FA3B27DD}" presName="spaceBetweenRectangles" presStyleCnt="0"/>
      <dgm:spPr/>
    </dgm:pt>
    <dgm:pt modelId="{6AA3FB3F-E213-4147-93D1-22B952CDFE17}" type="pres">
      <dgm:prSet presAssocID="{2DC4903D-31E8-4ED6-875F-63877788B702}" presName="composite" presStyleCnt="0"/>
      <dgm:spPr/>
    </dgm:pt>
    <dgm:pt modelId="{270971D8-F05B-4392-88C0-D9921BB5F6B0}" type="pres">
      <dgm:prSet presAssocID="{2DC4903D-31E8-4ED6-875F-63877788B702}" presName="L1TextContainer" presStyleLbl="alignNode1" presStyleIdx="1" presStyleCnt="6">
        <dgm:presLayoutVars>
          <dgm:chMax val="1"/>
          <dgm:chPref val="1"/>
          <dgm:bulletEnabled val="1"/>
        </dgm:presLayoutVars>
      </dgm:prSet>
      <dgm:spPr/>
    </dgm:pt>
    <dgm:pt modelId="{68B34C20-0EE9-4A51-9634-702BEA794899}" type="pres">
      <dgm:prSet presAssocID="{2DC4903D-31E8-4ED6-875F-63877788B702}" presName="L2TextContainerWrapper" presStyleCnt="0">
        <dgm:presLayoutVars>
          <dgm:bulletEnabled val="1"/>
        </dgm:presLayoutVars>
      </dgm:prSet>
      <dgm:spPr/>
    </dgm:pt>
    <dgm:pt modelId="{1D60394B-1800-4790-9694-08B1C1D1B34D}" type="pres">
      <dgm:prSet presAssocID="{2DC4903D-31E8-4ED6-875F-63877788B702}" presName="L2TextContainer" presStyleLbl="bgAccFollowNode1" presStyleIdx="1" presStyleCnt="6"/>
      <dgm:spPr/>
    </dgm:pt>
    <dgm:pt modelId="{F7828579-24D8-4EC2-A1D6-344D5AD522E4}" type="pres">
      <dgm:prSet presAssocID="{2DC4903D-31E8-4ED6-875F-63877788B702}" presName="FlexibleEmptyPlaceHolder" presStyleCnt="0"/>
      <dgm:spPr/>
    </dgm:pt>
    <dgm:pt modelId="{59F1EF41-14EA-48EE-A559-118169DBDB24}" type="pres">
      <dgm:prSet presAssocID="{2DC4903D-31E8-4ED6-875F-63877788B702}" presName="ConnectLine" presStyleLbl="sibTrans1D1" presStyleIdx="1" presStyleCnt="6"/>
      <dgm:spPr/>
    </dgm:pt>
    <dgm:pt modelId="{8E0947F0-E28B-4B2E-B1D6-BFEED1AF012B}" type="pres">
      <dgm:prSet presAssocID="{2DC4903D-31E8-4ED6-875F-63877788B702}" presName="ConnectorPoint" presStyleLbl="node1" presStyleIdx="1" presStyleCnt="6"/>
      <dgm:spPr>
        <a:solidFill>
          <a:schemeClr val="accent2">
            <a:alpha val="90000"/>
            <a:hueOff val="0"/>
            <a:satOff val="0"/>
            <a:lumOff val="0"/>
            <a:alphaOff val="-10000"/>
          </a:schemeClr>
        </a:solidFill>
        <a:ln w="6350" cap="flat" cmpd="sng" algn="ctr">
          <a:solidFill>
            <a:schemeClr val="lt1">
              <a:hueOff val="0"/>
              <a:satOff val="0"/>
              <a:lumOff val="0"/>
              <a:alphaOff val="0"/>
            </a:schemeClr>
          </a:solidFill>
          <a:prstDash val="solid"/>
          <a:miter lim="800000"/>
        </a:ln>
        <a:effectLst/>
      </dgm:spPr>
    </dgm:pt>
    <dgm:pt modelId="{6BA99215-8D0D-4B24-ACDB-B8619064A20A}" type="pres">
      <dgm:prSet presAssocID="{2DC4903D-31E8-4ED6-875F-63877788B702}" presName="EmptyPlaceHolder" presStyleCnt="0"/>
      <dgm:spPr/>
    </dgm:pt>
    <dgm:pt modelId="{9B2B8A77-95BF-4B3D-B7A2-74A64BEAD033}" type="pres">
      <dgm:prSet presAssocID="{EBFDEA83-93E5-4D72-A672-078838B258F5}" presName="spaceBetweenRectangles" presStyleCnt="0"/>
      <dgm:spPr/>
    </dgm:pt>
    <dgm:pt modelId="{CB500B18-4CCC-44D0-A7EE-E63EC340604C}" type="pres">
      <dgm:prSet presAssocID="{8A93A940-284B-49B0-9D89-5FA2B3B3C7E5}" presName="composite" presStyleCnt="0"/>
      <dgm:spPr/>
    </dgm:pt>
    <dgm:pt modelId="{A7F04B95-81DC-4C70-990B-FEE82F4C63E7}" type="pres">
      <dgm:prSet presAssocID="{8A93A940-284B-49B0-9D89-5FA2B3B3C7E5}" presName="L1TextContainer" presStyleLbl="alignNode1" presStyleIdx="2" presStyleCnt="6">
        <dgm:presLayoutVars>
          <dgm:chMax val="1"/>
          <dgm:chPref val="1"/>
          <dgm:bulletEnabled val="1"/>
        </dgm:presLayoutVars>
      </dgm:prSet>
      <dgm:spPr/>
    </dgm:pt>
    <dgm:pt modelId="{16384FAB-C600-47F1-91A6-2EF972F345F9}" type="pres">
      <dgm:prSet presAssocID="{8A93A940-284B-49B0-9D89-5FA2B3B3C7E5}" presName="L2TextContainerWrapper" presStyleCnt="0">
        <dgm:presLayoutVars>
          <dgm:bulletEnabled val="1"/>
        </dgm:presLayoutVars>
      </dgm:prSet>
      <dgm:spPr/>
    </dgm:pt>
    <dgm:pt modelId="{725F2AEF-0925-4411-A89A-5976D96BC3B1}" type="pres">
      <dgm:prSet presAssocID="{8A93A940-284B-49B0-9D89-5FA2B3B3C7E5}" presName="L2TextContainer" presStyleLbl="bgAccFollowNode1" presStyleIdx="2" presStyleCnt="6"/>
      <dgm:spPr/>
    </dgm:pt>
    <dgm:pt modelId="{F1CEE27F-E297-4972-B373-BDB021CAF74B}" type="pres">
      <dgm:prSet presAssocID="{8A93A940-284B-49B0-9D89-5FA2B3B3C7E5}" presName="FlexibleEmptyPlaceHolder" presStyleCnt="0"/>
      <dgm:spPr/>
    </dgm:pt>
    <dgm:pt modelId="{3F1F843F-8CAA-4ECF-B5A2-211D6C43D3C6}" type="pres">
      <dgm:prSet presAssocID="{8A93A940-284B-49B0-9D89-5FA2B3B3C7E5}" presName="ConnectLine" presStyleLbl="sibTrans1D1" presStyleIdx="2" presStyleCnt="6"/>
      <dgm:spPr/>
    </dgm:pt>
    <dgm:pt modelId="{53B98CC0-1029-46A6-8053-0933F88F7705}" type="pres">
      <dgm:prSet presAssocID="{8A93A940-284B-49B0-9D89-5FA2B3B3C7E5}" presName="ConnectorPoint" presStyleLbl="node1" presStyleIdx="2" presStyleCnt="6"/>
      <dgm:spPr>
        <a:solidFill>
          <a:schemeClr val="accent2">
            <a:alpha val="90000"/>
            <a:hueOff val="0"/>
            <a:satOff val="0"/>
            <a:lumOff val="0"/>
            <a:alphaOff val="-20000"/>
          </a:schemeClr>
        </a:solidFill>
        <a:ln w="6350" cap="flat" cmpd="sng" algn="ctr">
          <a:solidFill>
            <a:schemeClr val="lt1">
              <a:hueOff val="0"/>
              <a:satOff val="0"/>
              <a:lumOff val="0"/>
              <a:alphaOff val="0"/>
            </a:schemeClr>
          </a:solidFill>
          <a:prstDash val="solid"/>
          <a:miter lim="800000"/>
        </a:ln>
        <a:effectLst/>
      </dgm:spPr>
    </dgm:pt>
    <dgm:pt modelId="{ED7FD386-E91E-4500-9B1B-A5B2EA2DCD9E}" type="pres">
      <dgm:prSet presAssocID="{8A93A940-284B-49B0-9D89-5FA2B3B3C7E5}" presName="EmptyPlaceHolder" presStyleCnt="0"/>
      <dgm:spPr/>
    </dgm:pt>
    <dgm:pt modelId="{17505DA6-AA50-4A6F-BF65-AEC0626F21E7}" type="pres">
      <dgm:prSet presAssocID="{E0447E4A-3C15-4884-AEBE-804149EBD331}" presName="spaceBetweenRectangles" presStyleCnt="0"/>
      <dgm:spPr/>
    </dgm:pt>
    <dgm:pt modelId="{32AAFE31-6289-403A-9D13-818F4101EB70}" type="pres">
      <dgm:prSet presAssocID="{B7EAF83C-E1E2-4060-A15C-5B683F5ABDB6}" presName="composite" presStyleCnt="0"/>
      <dgm:spPr/>
    </dgm:pt>
    <dgm:pt modelId="{0CFAF01A-0163-4C33-9878-6F2FFD282979}" type="pres">
      <dgm:prSet presAssocID="{B7EAF83C-E1E2-4060-A15C-5B683F5ABDB6}" presName="L1TextContainer" presStyleLbl="alignNode1" presStyleIdx="3" presStyleCnt="6">
        <dgm:presLayoutVars>
          <dgm:chMax val="1"/>
          <dgm:chPref val="1"/>
          <dgm:bulletEnabled val="1"/>
        </dgm:presLayoutVars>
      </dgm:prSet>
      <dgm:spPr/>
    </dgm:pt>
    <dgm:pt modelId="{2130F610-3DBC-4B00-8F6C-B9F95B3288F3}" type="pres">
      <dgm:prSet presAssocID="{B7EAF83C-E1E2-4060-A15C-5B683F5ABDB6}" presName="L2TextContainerWrapper" presStyleCnt="0">
        <dgm:presLayoutVars>
          <dgm:bulletEnabled val="1"/>
        </dgm:presLayoutVars>
      </dgm:prSet>
      <dgm:spPr/>
    </dgm:pt>
    <dgm:pt modelId="{F7B633A7-D926-4CBC-87D6-CC10E20E0F4C}" type="pres">
      <dgm:prSet presAssocID="{B7EAF83C-E1E2-4060-A15C-5B683F5ABDB6}" presName="L2TextContainer" presStyleLbl="bgAccFollowNode1" presStyleIdx="3" presStyleCnt="6"/>
      <dgm:spPr/>
    </dgm:pt>
    <dgm:pt modelId="{37315AFB-AE24-4940-9EE4-4FD158C8879E}" type="pres">
      <dgm:prSet presAssocID="{B7EAF83C-E1E2-4060-A15C-5B683F5ABDB6}" presName="FlexibleEmptyPlaceHolder" presStyleCnt="0"/>
      <dgm:spPr/>
    </dgm:pt>
    <dgm:pt modelId="{232CE934-E2E5-4676-AC76-E4B011E79514}" type="pres">
      <dgm:prSet presAssocID="{B7EAF83C-E1E2-4060-A15C-5B683F5ABDB6}" presName="ConnectLine" presStyleLbl="sibTrans1D1" presStyleIdx="3" presStyleCnt="6"/>
      <dgm:spPr/>
    </dgm:pt>
    <dgm:pt modelId="{E81393AC-A038-4AFA-9F23-B7759047F7CF}" type="pres">
      <dgm:prSet presAssocID="{B7EAF83C-E1E2-4060-A15C-5B683F5ABDB6}" presName="ConnectorPoint" presStyleLbl="node1" presStyleIdx="3" presStyleCnt="6"/>
      <dgm:spPr>
        <a:solidFill>
          <a:schemeClr val="accent2">
            <a:alpha val="90000"/>
            <a:hueOff val="0"/>
            <a:satOff val="0"/>
            <a:lumOff val="0"/>
            <a:alphaOff val="-30000"/>
          </a:schemeClr>
        </a:solidFill>
        <a:ln w="6350" cap="flat" cmpd="sng" algn="ctr">
          <a:solidFill>
            <a:schemeClr val="lt1">
              <a:hueOff val="0"/>
              <a:satOff val="0"/>
              <a:lumOff val="0"/>
              <a:alphaOff val="0"/>
            </a:schemeClr>
          </a:solidFill>
          <a:prstDash val="solid"/>
          <a:miter lim="800000"/>
        </a:ln>
        <a:effectLst/>
      </dgm:spPr>
    </dgm:pt>
    <dgm:pt modelId="{E46F4132-D2E1-4357-B1EA-A4E065894E0E}" type="pres">
      <dgm:prSet presAssocID="{B7EAF83C-E1E2-4060-A15C-5B683F5ABDB6}" presName="EmptyPlaceHolder" presStyleCnt="0"/>
      <dgm:spPr/>
    </dgm:pt>
    <dgm:pt modelId="{6ECDF989-E3A2-4C0F-829C-476EE79637D3}" type="pres">
      <dgm:prSet presAssocID="{416A6271-B608-4CBB-91A0-4462E64B7A8D}" presName="spaceBetweenRectangles" presStyleCnt="0"/>
      <dgm:spPr/>
    </dgm:pt>
    <dgm:pt modelId="{9AD9F8DF-24E6-42E6-BBD7-CAE934B7049B}" type="pres">
      <dgm:prSet presAssocID="{BF5CD713-2E7F-4FA2-A365-0158844247C1}" presName="composite" presStyleCnt="0"/>
      <dgm:spPr/>
    </dgm:pt>
    <dgm:pt modelId="{FF85B7F5-A04A-4DA0-962A-28F0B197085A}" type="pres">
      <dgm:prSet presAssocID="{BF5CD713-2E7F-4FA2-A365-0158844247C1}" presName="L1TextContainer" presStyleLbl="alignNode1" presStyleIdx="4" presStyleCnt="6">
        <dgm:presLayoutVars>
          <dgm:chMax val="1"/>
          <dgm:chPref val="1"/>
          <dgm:bulletEnabled val="1"/>
        </dgm:presLayoutVars>
      </dgm:prSet>
      <dgm:spPr/>
    </dgm:pt>
    <dgm:pt modelId="{FB84B4D0-12DA-4067-A812-4C1E5BFB9CAA}" type="pres">
      <dgm:prSet presAssocID="{BF5CD713-2E7F-4FA2-A365-0158844247C1}" presName="L2TextContainerWrapper" presStyleCnt="0">
        <dgm:presLayoutVars>
          <dgm:bulletEnabled val="1"/>
        </dgm:presLayoutVars>
      </dgm:prSet>
      <dgm:spPr/>
    </dgm:pt>
    <dgm:pt modelId="{DB2625BA-E96D-4321-A7F2-AE977040F570}" type="pres">
      <dgm:prSet presAssocID="{BF5CD713-2E7F-4FA2-A365-0158844247C1}" presName="L2TextContainer" presStyleLbl="bgAccFollowNode1" presStyleIdx="4" presStyleCnt="6"/>
      <dgm:spPr/>
    </dgm:pt>
    <dgm:pt modelId="{F9E160B8-8143-44D1-A838-77C2420AE054}" type="pres">
      <dgm:prSet presAssocID="{BF5CD713-2E7F-4FA2-A365-0158844247C1}" presName="FlexibleEmptyPlaceHolder" presStyleCnt="0"/>
      <dgm:spPr/>
    </dgm:pt>
    <dgm:pt modelId="{588DF415-EA5F-44AE-9839-E1C3A488E162}" type="pres">
      <dgm:prSet presAssocID="{BF5CD713-2E7F-4FA2-A365-0158844247C1}" presName="ConnectLine" presStyleLbl="sibTrans1D1" presStyleIdx="4" presStyleCnt="6"/>
      <dgm:spPr/>
    </dgm:pt>
    <dgm:pt modelId="{EE901CC3-E71A-4136-9165-6726A2651E59}" type="pres">
      <dgm:prSet presAssocID="{BF5CD713-2E7F-4FA2-A365-0158844247C1}" presName="ConnectorPoint" presStyleLbl="node1" presStyleIdx="4" presStyleCnt="6"/>
      <dgm:spPr>
        <a:solidFill>
          <a:schemeClr val="accent2">
            <a:alpha val="90000"/>
            <a:hueOff val="0"/>
            <a:satOff val="0"/>
            <a:lumOff val="0"/>
            <a:alphaOff val="-40000"/>
          </a:schemeClr>
        </a:solidFill>
        <a:ln w="6350" cap="flat" cmpd="sng" algn="ctr">
          <a:solidFill>
            <a:schemeClr val="lt1">
              <a:hueOff val="0"/>
              <a:satOff val="0"/>
              <a:lumOff val="0"/>
              <a:alphaOff val="0"/>
            </a:schemeClr>
          </a:solidFill>
          <a:prstDash val="solid"/>
          <a:miter lim="800000"/>
        </a:ln>
        <a:effectLst/>
      </dgm:spPr>
    </dgm:pt>
    <dgm:pt modelId="{E5468A64-0AF7-4360-8F7B-83F41DD84DC6}" type="pres">
      <dgm:prSet presAssocID="{BF5CD713-2E7F-4FA2-A365-0158844247C1}" presName="EmptyPlaceHolder" presStyleCnt="0"/>
      <dgm:spPr/>
    </dgm:pt>
    <dgm:pt modelId="{9094F096-2476-274E-B1C8-C5D51A35C199}" type="pres">
      <dgm:prSet presAssocID="{1E7CF33D-04A9-4522-B84F-6C2C1CF2D6AD}" presName="spaceBetweenRectangles" presStyleCnt="0"/>
      <dgm:spPr/>
    </dgm:pt>
    <dgm:pt modelId="{642A7251-D11C-154A-AD46-CB9AB85A3ED0}" type="pres">
      <dgm:prSet presAssocID="{8CC2CAB9-954C-0F4D-A96F-D8BBCFC1F8FE}" presName="composite" presStyleCnt="0"/>
      <dgm:spPr/>
    </dgm:pt>
    <dgm:pt modelId="{8B0D0C4B-D342-7041-97F0-EC6596B34BAF}" type="pres">
      <dgm:prSet presAssocID="{8CC2CAB9-954C-0F4D-A96F-D8BBCFC1F8FE}" presName="L1TextContainer" presStyleLbl="alignNode1" presStyleIdx="5" presStyleCnt="6">
        <dgm:presLayoutVars>
          <dgm:chMax val="1"/>
          <dgm:chPref val="1"/>
          <dgm:bulletEnabled val="1"/>
        </dgm:presLayoutVars>
      </dgm:prSet>
      <dgm:spPr/>
    </dgm:pt>
    <dgm:pt modelId="{4B960933-B061-414D-825B-4BC0B7BAD52B}" type="pres">
      <dgm:prSet presAssocID="{8CC2CAB9-954C-0F4D-A96F-D8BBCFC1F8FE}" presName="L2TextContainerWrapper" presStyleCnt="0">
        <dgm:presLayoutVars>
          <dgm:bulletEnabled val="1"/>
        </dgm:presLayoutVars>
      </dgm:prSet>
      <dgm:spPr/>
    </dgm:pt>
    <dgm:pt modelId="{732EC8C1-B760-D343-A000-5EB4D43E94F3}" type="pres">
      <dgm:prSet presAssocID="{8CC2CAB9-954C-0F4D-A96F-D8BBCFC1F8FE}" presName="L2TextContainer" presStyleLbl="bgAccFollowNode1" presStyleIdx="5" presStyleCnt="6"/>
      <dgm:spPr/>
    </dgm:pt>
    <dgm:pt modelId="{29EC9101-445F-0B47-B4DC-B35E256C2113}" type="pres">
      <dgm:prSet presAssocID="{8CC2CAB9-954C-0F4D-A96F-D8BBCFC1F8FE}" presName="FlexibleEmptyPlaceHolder" presStyleCnt="0"/>
      <dgm:spPr/>
    </dgm:pt>
    <dgm:pt modelId="{6C40985B-D42F-EE47-B3D9-BEE9B40337CF}" type="pres">
      <dgm:prSet presAssocID="{8CC2CAB9-954C-0F4D-A96F-D8BBCFC1F8FE}" presName="ConnectLine" presStyleLbl="sibTrans1D1" presStyleIdx="5" presStyleCnt="6"/>
      <dgm:spPr/>
    </dgm:pt>
    <dgm:pt modelId="{0EE585F4-85B2-7943-A8B1-48B9D88A76E7}" type="pres">
      <dgm:prSet presAssocID="{8CC2CAB9-954C-0F4D-A96F-D8BBCFC1F8FE}" presName="ConnectorPoint" presStyleLbl="node1" presStyleIdx="5" presStyleCnt="6"/>
      <dgm:spPr>
        <a:solidFill>
          <a:schemeClr val="accent2">
            <a:alpha val="90000"/>
            <a:hueOff val="0"/>
            <a:satOff val="0"/>
            <a:lumOff val="0"/>
            <a:alphaOff val="-40000"/>
          </a:schemeClr>
        </a:solidFill>
        <a:ln w="6350" cap="flat" cmpd="sng" algn="ctr">
          <a:solidFill>
            <a:schemeClr val="lt1">
              <a:hueOff val="0"/>
              <a:satOff val="0"/>
              <a:lumOff val="0"/>
              <a:alphaOff val="0"/>
            </a:schemeClr>
          </a:solidFill>
          <a:prstDash val="solid"/>
          <a:miter lim="800000"/>
        </a:ln>
        <a:effectLst/>
      </dgm:spPr>
    </dgm:pt>
    <dgm:pt modelId="{8C24877F-3D4E-0049-8361-36431F9BA9C9}" type="pres">
      <dgm:prSet presAssocID="{8CC2CAB9-954C-0F4D-A96F-D8BBCFC1F8FE}" presName="EmptyPlaceHolder" presStyleCnt="0"/>
      <dgm:spPr/>
    </dgm:pt>
  </dgm:ptLst>
  <dgm:cxnLst>
    <dgm:cxn modelId="{974EAE14-CA0D-495D-A748-96491A71C806}" type="presOf" srcId="{71E65531-AFB8-400F-8A0E-3D2D8EB02527}" destId="{DB2625BA-E96D-4321-A7F2-AE977040F570}" srcOrd="0" destOrd="0" presId="urn:microsoft.com/office/officeart/2017/3/layout/HorizontalLabelsTimeline"/>
    <dgm:cxn modelId="{33F4111F-C40C-4045-B49C-28F94DC54BA4}" type="presOf" srcId="{BF5CD713-2E7F-4FA2-A365-0158844247C1}" destId="{FF85B7F5-A04A-4DA0-962A-28F0B197085A}" srcOrd="0" destOrd="0" presId="urn:microsoft.com/office/officeart/2017/3/layout/HorizontalLabelsTimeline"/>
    <dgm:cxn modelId="{9E1E0922-367E-4D59-B87A-D6127405DD9B}" srcId="{B7EAF83C-E1E2-4060-A15C-5B683F5ABDB6}" destId="{0F28F38F-17E7-44A8-973E-FC94684377B5}" srcOrd="0" destOrd="0" parTransId="{72535623-2685-4634-9155-926D36DD275F}" sibTransId="{8BE4C846-C26B-4FA4-83A2-4C9007AFA3E9}"/>
    <dgm:cxn modelId="{4FDAC633-BF31-B549-BF68-C87798D5B34A}" srcId="{FF3CD410-5E2E-4080-A893-907D31D22CB3}" destId="{8CC2CAB9-954C-0F4D-A96F-D8BBCFC1F8FE}" srcOrd="5" destOrd="0" parTransId="{9869C641-F3B3-2749-9A14-1952A98496F4}" sibTransId="{622F9ADE-E467-F440-88F1-19B6B6A6E048}"/>
    <dgm:cxn modelId="{4F0EAB3D-D6DC-4270-A428-F626A2666D2A}" type="presOf" srcId="{8A93A940-284B-49B0-9D89-5FA2B3B3C7E5}" destId="{A7F04B95-81DC-4C70-990B-FEE82F4C63E7}" srcOrd="0" destOrd="0" presId="urn:microsoft.com/office/officeart/2017/3/layout/HorizontalLabelsTimeline"/>
    <dgm:cxn modelId="{982D7B44-1518-4DD0-82D4-8A3901DD95E9}" srcId="{FF3CD410-5E2E-4080-A893-907D31D22CB3}" destId="{8A93A940-284B-49B0-9D89-5FA2B3B3C7E5}" srcOrd="2" destOrd="0" parTransId="{CD96219D-3688-4138-ACC9-901ED9FEACCC}" sibTransId="{E0447E4A-3C15-4884-AEBE-804149EBD331}"/>
    <dgm:cxn modelId="{806EAB44-63AA-464E-AE88-604149F91859}" srcId="{BF5CD713-2E7F-4FA2-A365-0158844247C1}" destId="{71E65531-AFB8-400F-8A0E-3D2D8EB02527}" srcOrd="0" destOrd="0" parTransId="{CDBCD6FE-99D6-4D1C-ACCC-ACD1054C98A6}" sibTransId="{C5802CBE-AD20-4AAE-8010-3C10BC564C65}"/>
    <dgm:cxn modelId="{935F274E-0D61-4EDD-92A7-9CA37702DC15}" type="presOf" srcId="{2DC4903D-31E8-4ED6-875F-63877788B702}" destId="{270971D8-F05B-4392-88C0-D9921BB5F6B0}" srcOrd="0" destOrd="0" presId="urn:microsoft.com/office/officeart/2017/3/layout/HorizontalLabelsTimeline"/>
    <dgm:cxn modelId="{063B7E65-C8C7-4BC7-B7D8-3E116985E120}" srcId="{FF3CD410-5E2E-4080-A893-907D31D22CB3}" destId="{B7EAF83C-E1E2-4060-A15C-5B683F5ABDB6}" srcOrd="3" destOrd="0" parTransId="{0F3BE3E5-5F26-4F55-8287-A3DAF6BD4A08}" sibTransId="{416A6271-B608-4CBB-91A0-4462E64B7A8D}"/>
    <dgm:cxn modelId="{A319CB69-6926-431D-A805-EACBFA83FA66}" srcId="{FF3CD410-5E2E-4080-A893-907D31D22CB3}" destId="{2DC4903D-31E8-4ED6-875F-63877788B702}" srcOrd="1" destOrd="0" parTransId="{A18F8C20-9A13-44DB-9E45-C2DE49ACE5D9}" sibTransId="{EBFDEA83-93E5-4D72-A672-078838B258F5}"/>
    <dgm:cxn modelId="{90E01F6E-1408-D042-92BA-6B2E423EEE93}" type="presOf" srcId="{E509FFC4-3C75-E74D-B923-163608415330}" destId="{732EC8C1-B760-D343-A000-5EB4D43E94F3}" srcOrd="0" destOrd="0" presId="urn:microsoft.com/office/officeart/2017/3/layout/HorizontalLabelsTimeline"/>
    <dgm:cxn modelId="{24FE186F-F804-46F5-9C2D-96C1655A06BB}" type="presOf" srcId="{FF3CD410-5E2E-4080-A893-907D31D22CB3}" destId="{687CC7BD-79EF-4A0F-BDD3-809BFA49E6BE}" srcOrd="0" destOrd="0" presId="urn:microsoft.com/office/officeart/2017/3/layout/HorizontalLabelsTimeline"/>
    <dgm:cxn modelId="{BA2DD993-022F-4520-8145-F97D2ECD09C4}" type="presOf" srcId="{0F28F38F-17E7-44A8-973E-FC94684377B5}" destId="{F7B633A7-D926-4CBC-87D6-CC10E20E0F4C}" srcOrd="0" destOrd="0" presId="urn:microsoft.com/office/officeart/2017/3/layout/HorizontalLabelsTimeline"/>
    <dgm:cxn modelId="{6AEB3B94-8522-4F42-A6BC-BC55C5AED92F}" srcId="{8A93A940-284B-49B0-9D89-5FA2B3B3C7E5}" destId="{6BA5F3BE-D53A-42E0-A7FE-674B99BD07E6}" srcOrd="0" destOrd="0" parTransId="{9484BBA1-86EE-4AA2-B94A-A26EED0EFB1E}" sibTransId="{48C67DB7-8AA6-454C-83AE-A16B3B9F45FF}"/>
    <dgm:cxn modelId="{68D35F9D-DABF-4E5A-94D4-F988D8E84907}" srcId="{D423FB80-F2BD-4DDE-80B1-76F84FE09A02}" destId="{245E128E-7700-4C91-9411-CDD1DCA94D67}" srcOrd="0" destOrd="0" parTransId="{B4D95EBA-0423-4AFA-B379-E030341B1F23}" sibTransId="{4963BA97-D4C5-477B-9B0D-68DB38F61579}"/>
    <dgm:cxn modelId="{F235FFA2-7CA0-45AA-B8F8-6565B3CBFFC6}" type="presOf" srcId="{6BA5F3BE-D53A-42E0-A7FE-674B99BD07E6}" destId="{725F2AEF-0925-4411-A89A-5976D96BC3B1}" srcOrd="0" destOrd="0" presId="urn:microsoft.com/office/officeart/2017/3/layout/HorizontalLabelsTimeline"/>
    <dgm:cxn modelId="{5BF3B7B1-A779-4E2D-8625-77DE0CA38FEE}" srcId="{FF3CD410-5E2E-4080-A893-907D31D22CB3}" destId="{D423FB80-F2BD-4DDE-80B1-76F84FE09A02}" srcOrd="0" destOrd="0" parTransId="{9B1CA3FF-D252-4AF5-8F50-CFC93ACA9175}" sibTransId="{EBE862E1-9761-4AA7-AA00-BD79FA3B27DD}"/>
    <dgm:cxn modelId="{F68895C0-3F1F-4678-B72B-DB82A8D7873D}" type="presOf" srcId="{245E128E-7700-4C91-9411-CDD1DCA94D67}" destId="{255B3FC7-BD87-4810-87ED-7952D0F23157}" srcOrd="0" destOrd="0" presId="urn:microsoft.com/office/officeart/2017/3/layout/HorizontalLabelsTimeline"/>
    <dgm:cxn modelId="{B6E728C9-3162-2E4D-B45B-133977ED0764}" type="presOf" srcId="{8CC2CAB9-954C-0F4D-A96F-D8BBCFC1F8FE}" destId="{8B0D0C4B-D342-7041-97F0-EC6596B34BAF}" srcOrd="0" destOrd="0" presId="urn:microsoft.com/office/officeart/2017/3/layout/HorizontalLabelsTimeline"/>
    <dgm:cxn modelId="{607143D0-C26B-448B-8E8C-A8A46198F0C6}" srcId="{2DC4903D-31E8-4ED6-875F-63877788B702}" destId="{A9FB790A-3E33-4887-962E-7206A01AD84F}" srcOrd="0" destOrd="0" parTransId="{2E34BE83-4A83-4B5F-8976-D4AC57FE5007}" sibTransId="{A18338C2-0675-4B1C-898F-3D939F41C34C}"/>
    <dgm:cxn modelId="{1D8E00D5-2C5E-BB4D-B9A8-46D03576FF8B}" srcId="{8CC2CAB9-954C-0F4D-A96F-D8BBCFC1F8FE}" destId="{E509FFC4-3C75-E74D-B923-163608415330}" srcOrd="0" destOrd="0" parTransId="{38324D89-FCDB-E14A-A11E-1B525A3E4636}" sibTransId="{A9B31E04-B8C0-8A4E-BE4C-A405B4E41C58}"/>
    <dgm:cxn modelId="{D8EE7EDC-69A4-4366-86B5-27AB86A77422}" type="presOf" srcId="{B7EAF83C-E1E2-4060-A15C-5B683F5ABDB6}" destId="{0CFAF01A-0163-4C33-9878-6F2FFD282979}" srcOrd="0" destOrd="0" presId="urn:microsoft.com/office/officeart/2017/3/layout/HorizontalLabelsTimeline"/>
    <dgm:cxn modelId="{0938E3E3-4DD8-4069-97E7-7CBBEBFE5A13}" srcId="{FF3CD410-5E2E-4080-A893-907D31D22CB3}" destId="{BF5CD713-2E7F-4FA2-A365-0158844247C1}" srcOrd="4" destOrd="0" parTransId="{4B1EFBBB-DB3F-4353-84A5-217D60B77662}" sibTransId="{1E7CF33D-04A9-4522-B84F-6C2C1CF2D6AD}"/>
    <dgm:cxn modelId="{913E9CE7-B8A6-4506-ADA2-FB6349E99383}" type="presOf" srcId="{A9FB790A-3E33-4887-962E-7206A01AD84F}" destId="{1D60394B-1800-4790-9694-08B1C1D1B34D}" srcOrd="0" destOrd="0" presId="urn:microsoft.com/office/officeart/2017/3/layout/HorizontalLabelsTimeline"/>
    <dgm:cxn modelId="{FAEC57FD-E661-46F9-8FC2-72568E9086CE}" type="presOf" srcId="{D423FB80-F2BD-4DDE-80B1-76F84FE09A02}" destId="{64E37A6A-8F95-4F28-92FC-1FE8089D7DAF}" srcOrd="0" destOrd="0" presId="urn:microsoft.com/office/officeart/2017/3/layout/HorizontalLabelsTimeline"/>
    <dgm:cxn modelId="{41A1825C-6B33-4866-A7F1-A86BC36862B3}" type="presParOf" srcId="{687CC7BD-79EF-4A0F-BDD3-809BFA49E6BE}" destId="{6168B371-2815-4661-9209-F8A29814ADCC}" srcOrd="0" destOrd="0" presId="urn:microsoft.com/office/officeart/2017/3/layout/HorizontalLabelsTimeline"/>
    <dgm:cxn modelId="{281FC94C-5AAC-413C-803D-BB6EEF9AD3A6}" type="presParOf" srcId="{687CC7BD-79EF-4A0F-BDD3-809BFA49E6BE}" destId="{4C5F54B5-504F-4069-AF1D-9A370FBD268C}" srcOrd="1" destOrd="0" presId="urn:microsoft.com/office/officeart/2017/3/layout/HorizontalLabelsTimeline"/>
    <dgm:cxn modelId="{CFDEA283-4601-4089-8563-A85225CFEF1D}" type="presParOf" srcId="{4C5F54B5-504F-4069-AF1D-9A370FBD268C}" destId="{34539F78-7536-446A-B749-4315D26F2C4E}" srcOrd="0" destOrd="0" presId="urn:microsoft.com/office/officeart/2017/3/layout/HorizontalLabelsTimeline"/>
    <dgm:cxn modelId="{8A5756AD-D676-4F95-8A8A-CDE3EA13E14C}" type="presParOf" srcId="{34539F78-7536-446A-B749-4315D26F2C4E}" destId="{64E37A6A-8F95-4F28-92FC-1FE8089D7DAF}" srcOrd="0" destOrd="0" presId="urn:microsoft.com/office/officeart/2017/3/layout/HorizontalLabelsTimeline"/>
    <dgm:cxn modelId="{C64DD621-F766-410D-81AE-A692FE379207}" type="presParOf" srcId="{34539F78-7536-446A-B749-4315D26F2C4E}" destId="{301B11E7-9AB9-40DA-A950-87C47281308D}" srcOrd="1" destOrd="0" presId="urn:microsoft.com/office/officeart/2017/3/layout/HorizontalLabelsTimeline"/>
    <dgm:cxn modelId="{72141621-AC11-4C6D-A617-B6CF19C76AAE}" type="presParOf" srcId="{301B11E7-9AB9-40DA-A950-87C47281308D}" destId="{255B3FC7-BD87-4810-87ED-7952D0F23157}" srcOrd="0" destOrd="0" presId="urn:microsoft.com/office/officeart/2017/3/layout/HorizontalLabelsTimeline"/>
    <dgm:cxn modelId="{C728B947-ADB2-406E-9206-93298476CEFD}" type="presParOf" srcId="{301B11E7-9AB9-40DA-A950-87C47281308D}" destId="{4B545162-9690-412E-B970-54DA905B44AF}" srcOrd="1" destOrd="0" presId="urn:microsoft.com/office/officeart/2017/3/layout/HorizontalLabelsTimeline"/>
    <dgm:cxn modelId="{9B7FD2A9-25B9-477B-AC6A-FE14BD3BFF32}" type="presParOf" srcId="{34539F78-7536-446A-B749-4315D26F2C4E}" destId="{DF478A7F-4668-4E0A-86F7-C1205CF5AA73}" srcOrd="2" destOrd="0" presId="urn:microsoft.com/office/officeart/2017/3/layout/HorizontalLabelsTimeline"/>
    <dgm:cxn modelId="{A1F8B173-85E4-4ED9-BFF5-CF116D6F7CE3}" type="presParOf" srcId="{34539F78-7536-446A-B749-4315D26F2C4E}" destId="{6D7F9BE3-3008-4E5E-96F3-C71D72649902}" srcOrd="3" destOrd="0" presId="urn:microsoft.com/office/officeart/2017/3/layout/HorizontalLabelsTimeline"/>
    <dgm:cxn modelId="{74F580D4-41FC-4B1B-82E4-22FCC2246045}" type="presParOf" srcId="{34539F78-7536-446A-B749-4315D26F2C4E}" destId="{02633C3C-6589-41FB-998C-85A7548107A4}" srcOrd="4" destOrd="0" presId="urn:microsoft.com/office/officeart/2017/3/layout/HorizontalLabelsTimeline"/>
    <dgm:cxn modelId="{ACB72553-49A5-440C-B1C8-D7D8CFF44BD6}" type="presParOf" srcId="{4C5F54B5-504F-4069-AF1D-9A370FBD268C}" destId="{41467129-B2CC-4E38-A5B2-56D30FA28409}" srcOrd="1" destOrd="0" presId="urn:microsoft.com/office/officeart/2017/3/layout/HorizontalLabelsTimeline"/>
    <dgm:cxn modelId="{779E8BAE-E165-44A0-8F61-F1D6F07BA6D3}" type="presParOf" srcId="{4C5F54B5-504F-4069-AF1D-9A370FBD268C}" destId="{6AA3FB3F-E213-4147-93D1-22B952CDFE17}" srcOrd="2" destOrd="0" presId="urn:microsoft.com/office/officeart/2017/3/layout/HorizontalLabelsTimeline"/>
    <dgm:cxn modelId="{FDEBFC71-A7CC-4193-89B3-3D17A65C6735}" type="presParOf" srcId="{6AA3FB3F-E213-4147-93D1-22B952CDFE17}" destId="{270971D8-F05B-4392-88C0-D9921BB5F6B0}" srcOrd="0" destOrd="0" presId="urn:microsoft.com/office/officeart/2017/3/layout/HorizontalLabelsTimeline"/>
    <dgm:cxn modelId="{DDE712DF-EAC7-4AEA-8C8F-518516542CAF}" type="presParOf" srcId="{6AA3FB3F-E213-4147-93D1-22B952CDFE17}" destId="{68B34C20-0EE9-4A51-9634-702BEA794899}" srcOrd="1" destOrd="0" presId="urn:microsoft.com/office/officeart/2017/3/layout/HorizontalLabelsTimeline"/>
    <dgm:cxn modelId="{0AB24538-9BA6-44A1-BA14-80061D14A8F4}" type="presParOf" srcId="{68B34C20-0EE9-4A51-9634-702BEA794899}" destId="{1D60394B-1800-4790-9694-08B1C1D1B34D}" srcOrd="0" destOrd="0" presId="urn:microsoft.com/office/officeart/2017/3/layout/HorizontalLabelsTimeline"/>
    <dgm:cxn modelId="{2AAA8EAA-0E27-421D-A811-E0050D6E2E66}" type="presParOf" srcId="{68B34C20-0EE9-4A51-9634-702BEA794899}" destId="{F7828579-24D8-4EC2-A1D6-344D5AD522E4}" srcOrd="1" destOrd="0" presId="urn:microsoft.com/office/officeart/2017/3/layout/HorizontalLabelsTimeline"/>
    <dgm:cxn modelId="{1951676A-386A-4A55-8D85-8529FCA60223}" type="presParOf" srcId="{6AA3FB3F-E213-4147-93D1-22B952CDFE17}" destId="{59F1EF41-14EA-48EE-A559-118169DBDB24}" srcOrd="2" destOrd="0" presId="urn:microsoft.com/office/officeart/2017/3/layout/HorizontalLabelsTimeline"/>
    <dgm:cxn modelId="{FF7D7122-10DC-403C-B42A-BC23EECD800F}" type="presParOf" srcId="{6AA3FB3F-E213-4147-93D1-22B952CDFE17}" destId="{8E0947F0-E28B-4B2E-B1D6-BFEED1AF012B}" srcOrd="3" destOrd="0" presId="urn:microsoft.com/office/officeart/2017/3/layout/HorizontalLabelsTimeline"/>
    <dgm:cxn modelId="{11C26640-7348-4167-8AF4-596740246EB0}" type="presParOf" srcId="{6AA3FB3F-E213-4147-93D1-22B952CDFE17}" destId="{6BA99215-8D0D-4B24-ACDB-B8619064A20A}" srcOrd="4" destOrd="0" presId="urn:microsoft.com/office/officeart/2017/3/layout/HorizontalLabelsTimeline"/>
    <dgm:cxn modelId="{4C86226D-C9C0-4413-B426-06F8252E51C5}" type="presParOf" srcId="{4C5F54B5-504F-4069-AF1D-9A370FBD268C}" destId="{9B2B8A77-95BF-4B3D-B7A2-74A64BEAD033}" srcOrd="3" destOrd="0" presId="urn:microsoft.com/office/officeart/2017/3/layout/HorizontalLabelsTimeline"/>
    <dgm:cxn modelId="{DA1E98F3-DEEF-449E-A505-7BE8E77DC666}" type="presParOf" srcId="{4C5F54B5-504F-4069-AF1D-9A370FBD268C}" destId="{CB500B18-4CCC-44D0-A7EE-E63EC340604C}" srcOrd="4" destOrd="0" presId="urn:microsoft.com/office/officeart/2017/3/layout/HorizontalLabelsTimeline"/>
    <dgm:cxn modelId="{5DE12D35-65C6-43A3-9CCB-9DB1FBB88A6F}" type="presParOf" srcId="{CB500B18-4CCC-44D0-A7EE-E63EC340604C}" destId="{A7F04B95-81DC-4C70-990B-FEE82F4C63E7}" srcOrd="0" destOrd="0" presId="urn:microsoft.com/office/officeart/2017/3/layout/HorizontalLabelsTimeline"/>
    <dgm:cxn modelId="{84E6A2E6-334E-486A-9E18-50B4C9242157}" type="presParOf" srcId="{CB500B18-4CCC-44D0-A7EE-E63EC340604C}" destId="{16384FAB-C600-47F1-91A6-2EF972F345F9}" srcOrd="1" destOrd="0" presId="urn:microsoft.com/office/officeart/2017/3/layout/HorizontalLabelsTimeline"/>
    <dgm:cxn modelId="{0D7AFB00-50B5-4763-8B9B-058959A93926}" type="presParOf" srcId="{16384FAB-C600-47F1-91A6-2EF972F345F9}" destId="{725F2AEF-0925-4411-A89A-5976D96BC3B1}" srcOrd="0" destOrd="0" presId="urn:microsoft.com/office/officeart/2017/3/layout/HorizontalLabelsTimeline"/>
    <dgm:cxn modelId="{6BE0CB7D-05CB-48BF-95E8-5BD301DDCFDF}" type="presParOf" srcId="{16384FAB-C600-47F1-91A6-2EF972F345F9}" destId="{F1CEE27F-E297-4972-B373-BDB021CAF74B}" srcOrd="1" destOrd="0" presId="urn:microsoft.com/office/officeart/2017/3/layout/HorizontalLabelsTimeline"/>
    <dgm:cxn modelId="{73AA2BF1-3651-48D4-B218-B7BECAF7B8D5}" type="presParOf" srcId="{CB500B18-4CCC-44D0-A7EE-E63EC340604C}" destId="{3F1F843F-8CAA-4ECF-B5A2-211D6C43D3C6}" srcOrd="2" destOrd="0" presId="urn:microsoft.com/office/officeart/2017/3/layout/HorizontalLabelsTimeline"/>
    <dgm:cxn modelId="{3C38FC4B-81C9-40B9-BE5E-6E8032D8A2A6}" type="presParOf" srcId="{CB500B18-4CCC-44D0-A7EE-E63EC340604C}" destId="{53B98CC0-1029-46A6-8053-0933F88F7705}" srcOrd="3" destOrd="0" presId="urn:microsoft.com/office/officeart/2017/3/layout/HorizontalLabelsTimeline"/>
    <dgm:cxn modelId="{6DDB047D-A89D-46BF-8D68-1A2DD3FE6D44}" type="presParOf" srcId="{CB500B18-4CCC-44D0-A7EE-E63EC340604C}" destId="{ED7FD386-E91E-4500-9B1B-A5B2EA2DCD9E}" srcOrd="4" destOrd="0" presId="urn:microsoft.com/office/officeart/2017/3/layout/HorizontalLabelsTimeline"/>
    <dgm:cxn modelId="{9964CFD7-6F48-49C4-B1D0-CAE91EE8392A}" type="presParOf" srcId="{4C5F54B5-504F-4069-AF1D-9A370FBD268C}" destId="{17505DA6-AA50-4A6F-BF65-AEC0626F21E7}" srcOrd="5" destOrd="0" presId="urn:microsoft.com/office/officeart/2017/3/layout/HorizontalLabelsTimeline"/>
    <dgm:cxn modelId="{077D56CD-216B-4144-8285-C440870635CE}" type="presParOf" srcId="{4C5F54B5-504F-4069-AF1D-9A370FBD268C}" destId="{32AAFE31-6289-403A-9D13-818F4101EB70}" srcOrd="6" destOrd="0" presId="urn:microsoft.com/office/officeart/2017/3/layout/HorizontalLabelsTimeline"/>
    <dgm:cxn modelId="{AEE12459-472D-4E50-AD1A-103AA5ECE041}" type="presParOf" srcId="{32AAFE31-6289-403A-9D13-818F4101EB70}" destId="{0CFAF01A-0163-4C33-9878-6F2FFD282979}" srcOrd="0" destOrd="0" presId="urn:microsoft.com/office/officeart/2017/3/layout/HorizontalLabelsTimeline"/>
    <dgm:cxn modelId="{7C0C7FA1-38B1-41E2-8324-37F8C3E18388}" type="presParOf" srcId="{32AAFE31-6289-403A-9D13-818F4101EB70}" destId="{2130F610-3DBC-4B00-8F6C-B9F95B3288F3}" srcOrd="1" destOrd="0" presId="urn:microsoft.com/office/officeart/2017/3/layout/HorizontalLabelsTimeline"/>
    <dgm:cxn modelId="{6B19CEAE-7DAE-4D25-9AE7-83D5D68CD4E3}" type="presParOf" srcId="{2130F610-3DBC-4B00-8F6C-B9F95B3288F3}" destId="{F7B633A7-D926-4CBC-87D6-CC10E20E0F4C}" srcOrd="0" destOrd="0" presId="urn:microsoft.com/office/officeart/2017/3/layout/HorizontalLabelsTimeline"/>
    <dgm:cxn modelId="{3A6D131C-9E3F-4362-9410-A2C7ECC37E5D}" type="presParOf" srcId="{2130F610-3DBC-4B00-8F6C-B9F95B3288F3}" destId="{37315AFB-AE24-4940-9EE4-4FD158C8879E}" srcOrd="1" destOrd="0" presId="urn:microsoft.com/office/officeart/2017/3/layout/HorizontalLabelsTimeline"/>
    <dgm:cxn modelId="{50676A17-10C1-4A5A-B876-81A6C10A9BC0}" type="presParOf" srcId="{32AAFE31-6289-403A-9D13-818F4101EB70}" destId="{232CE934-E2E5-4676-AC76-E4B011E79514}" srcOrd="2" destOrd="0" presId="urn:microsoft.com/office/officeart/2017/3/layout/HorizontalLabelsTimeline"/>
    <dgm:cxn modelId="{4FAD5C1C-C77F-4784-ABC4-6135B809E7FE}" type="presParOf" srcId="{32AAFE31-6289-403A-9D13-818F4101EB70}" destId="{E81393AC-A038-4AFA-9F23-B7759047F7CF}" srcOrd="3" destOrd="0" presId="urn:microsoft.com/office/officeart/2017/3/layout/HorizontalLabelsTimeline"/>
    <dgm:cxn modelId="{4B524C2F-81FF-4748-9D31-5E595BAF4236}" type="presParOf" srcId="{32AAFE31-6289-403A-9D13-818F4101EB70}" destId="{E46F4132-D2E1-4357-B1EA-A4E065894E0E}" srcOrd="4" destOrd="0" presId="urn:microsoft.com/office/officeart/2017/3/layout/HorizontalLabelsTimeline"/>
    <dgm:cxn modelId="{DF21DCB6-C69B-4CED-9A48-3A8A2BDA2314}" type="presParOf" srcId="{4C5F54B5-504F-4069-AF1D-9A370FBD268C}" destId="{6ECDF989-E3A2-4C0F-829C-476EE79637D3}" srcOrd="7" destOrd="0" presId="urn:microsoft.com/office/officeart/2017/3/layout/HorizontalLabelsTimeline"/>
    <dgm:cxn modelId="{6939E072-582A-412B-ABC8-1C7B242A5B5D}" type="presParOf" srcId="{4C5F54B5-504F-4069-AF1D-9A370FBD268C}" destId="{9AD9F8DF-24E6-42E6-BBD7-CAE934B7049B}" srcOrd="8" destOrd="0" presId="urn:microsoft.com/office/officeart/2017/3/layout/HorizontalLabelsTimeline"/>
    <dgm:cxn modelId="{03E9C071-AEC7-4E53-81BF-BB08ACD8123A}" type="presParOf" srcId="{9AD9F8DF-24E6-42E6-BBD7-CAE934B7049B}" destId="{FF85B7F5-A04A-4DA0-962A-28F0B197085A}" srcOrd="0" destOrd="0" presId="urn:microsoft.com/office/officeart/2017/3/layout/HorizontalLabelsTimeline"/>
    <dgm:cxn modelId="{A7221E11-CF2F-42E3-B742-89868BAC8143}" type="presParOf" srcId="{9AD9F8DF-24E6-42E6-BBD7-CAE934B7049B}" destId="{FB84B4D0-12DA-4067-A812-4C1E5BFB9CAA}" srcOrd="1" destOrd="0" presId="urn:microsoft.com/office/officeart/2017/3/layout/HorizontalLabelsTimeline"/>
    <dgm:cxn modelId="{4468689B-AAD8-4467-BD3A-1CBBFCF447EF}" type="presParOf" srcId="{FB84B4D0-12DA-4067-A812-4C1E5BFB9CAA}" destId="{DB2625BA-E96D-4321-A7F2-AE977040F570}" srcOrd="0" destOrd="0" presId="urn:microsoft.com/office/officeart/2017/3/layout/HorizontalLabelsTimeline"/>
    <dgm:cxn modelId="{F99AAEA1-2292-48A4-A0FE-C988220C6E4F}" type="presParOf" srcId="{FB84B4D0-12DA-4067-A812-4C1E5BFB9CAA}" destId="{F9E160B8-8143-44D1-A838-77C2420AE054}" srcOrd="1" destOrd="0" presId="urn:microsoft.com/office/officeart/2017/3/layout/HorizontalLabelsTimeline"/>
    <dgm:cxn modelId="{7757A431-916E-4683-A4A6-4FD5323C4AEF}" type="presParOf" srcId="{9AD9F8DF-24E6-42E6-BBD7-CAE934B7049B}" destId="{588DF415-EA5F-44AE-9839-E1C3A488E162}" srcOrd="2" destOrd="0" presId="urn:microsoft.com/office/officeart/2017/3/layout/HorizontalLabelsTimeline"/>
    <dgm:cxn modelId="{6FADBB32-26F5-4A0F-A002-041C5B815D99}" type="presParOf" srcId="{9AD9F8DF-24E6-42E6-BBD7-CAE934B7049B}" destId="{EE901CC3-E71A-4136-9165-6726A2651E59}" srcOrd="3" destOrd="0" presId="urn:microsoft.com/office/officeart/2017/3/layout/HorizontalLabelsTimeline"/>
    <dgm:cxn modelId="{F7801854-DE53-47DA-AB82-1884891AAC99}" type="presParOf" srcId="{9AD9F8DF-24E6-42E6-BBD7-CAE934B7049B}" destId="{E5468A64-0AF7-4360-8F7B-83F41DD84DC6}" srcOrd="4" destOrd="0" presId="urn:microsoft.com/office/officeart/2017/3/layout/HorizontalLabelsTimeline"/>
    <dgm:cxn modelId="{CAB52954-150F-B54B-BFF4-6FB4D1E2ED12}" type="presParOf" srcId="{4C5F54B5-504F-4069-AF1D-9A370FBD268C}" destId="{9094F096-2476-274E-B1C8-C5D51A35C199}" srcOrd="9" destOrd="0" presId="urn:microsoft.com/office/officeart/2017/3/layout/HorizontalLabelsTimeline"/>
    <dgm:cxn modelId="{298ED64C-44BB-2A46-9F6C-6586ED607FFE}" type="presParOf" srcId="{4C5F54B5-504F-4069-AF1D-9A370FBD268C}" destId="{642A7251-D11C-154A-AD46-CB9AB85A3ED0}" srcOrd="10" destOrd="0" presId="urn:microsoft.com/office/officeart/2017/3/layout/HorizontalLabelsTimeline"/>
    <dgm:cxn modelId="{167330B0-78FC-0E41-9090-95B712855D37}" type="presParOf" srcId="{642A7251-D11C-154A-AD46-CB9AB85A3ED0}" destId="{8B0D0C4B-D342-7041-97F0-EC6596B34BAF}" srcOrd="0" destOrd="0" presId="urn:microsoft.com/office/officeart/2017/3/layout/HorizontalLabelsTimeline"/>
    <dgm:cxn modelId="{CA292CCE-ADEA-7242-95C8-3DAAEE30A2A0}" type="presParOf" srcId="{642A7251-D11C-154A-AD46-CB9AB85A3ED0}" destId="{4B960933-B061-414D-825B-4BC0B7BAD52B}" srcOrd="1" destOrd="0" presId="urn:microsoft.com/office/officeart/2017/3/layout/HorizontalLabelsTimeline"/>
    <dgm:cxn modelId="{87C309B9-8900-694F-815E-BBE5A8E1895A}" type="presParOf" srcId="{4B960933-B061-414D-825B-4BC0B7BAD52B}" destId="{732EC8C1-B760-D343-A000-5EB4D43E94F3}" srcOrd="0" destOrd="0" presId="urn:microsoft.com/office/officeart/2017/3/layout/HorizontalLabelsTimeline"/>
    <dgm:cxn modelId="{B9396F1A-2AA7-8049-BBC8-2A1FB23A72CC}" type="presParOf" srcId="{4B960933-B061-414D-825B-4BC0B7BAD52B}" destId="{29EC9101-445F-0B47-B4DC-B35E256C2113}" srcOrd="1" destOrd="0" presId="urn:microsoft.com/office/officeart/2017/3/layout/HorizontalLabelsTimeline"/>
    <dgm:cxn modelId="{2D0266E7-8F35-3546-8814-07EA35EC8234}" type="presParOf" srcId="{642A7251-D11C-154A-AD46-CB9AB85A3ED0}" destId="{6C40985B-D42F-EE47-B3D9-BEE9B40337CF}" srcOrd="2" destOrd="0" presId="urn:microsoft.com/office/officeart/2017/3/layout/HorizontalLabelsTimeline"/>
    <dgm:cxn modelId="{3F04F39C-4E85-0147-B67C-6EB4A8A8C239}" type="presParOf" srcId="{642A7251-D11C-154A-AD46-CB9AB85A3ED0}" destId="{0EE585F4-85B2-7943-A8B1-48B9D88A76E7}" srcOrd="3" destOrd="0" presId="urn:microsoft.com/office/officeart/2017/3/layout/HorizontalLabelsTimeline"/>
    <dgm:cxn modelId="{80D69D4B-5E81-E941-ACAF-39F822E0E1E9}" type="presParOf" srcId="{642A7251-D11C-154A-AD46-CB9AB85A3ED0}" destId="{8C24877F-3D4E-0049-8361-36431F9BA9C9}" srcOrd="4" destOrd="0" presId="urn:microsoft.com/office/officeart/2017/3/layout/HorizontalLabelsTimelin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68B371-2815-4661-9209-F8A29814ADCC}">
      <dsp:nvSpPr>
        <dsp:cNvPr id="0" name=""/>
        <dsp:cNvSpPr/>
      </dsp:nvSpPr>
      <dsp:spPr>
        <a:xfrm>
          <a:off x="0" y="1999456"/>
          <a:ext cx="10515600" cy="0"/>
        </a:xfrm>
        <a:prstGeom prst="line">
          <a:avLst/>
        </a:prstGeom>
        <a:solidFill>
          <a:schemeClr val="lt1">
            <a:alpha val="90000"/>
            <a:hueOff val="0"/>
            <a:satOff val="0"/>
            <a:lumOff val="0"/>
            <a:alphaOff val="0"/>
          </a:schemeClr>
        </a:solidFill>
        <a:ln w="12700" cap="flat" cmpd="sng" algn="ctr">
          <a:solidFill>
            <a:schemeClr val="accent2">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4E37A6A-8F95-4F28-92FC-1FE8089D7DAF}">
      <dsp:nvSpPr>
        <dsp:cNvPr id="0" name=""/>
        <dsp:cNvSpPr/>
      </dsp:nvSpPr>
      <dsp:spPr>
        <a:xfrm>
          <a:off x="181507" y="1239663"/>
          <a:ext cx="2643276" cy="479869"/>
        </a:xfrm>
        <a:prstGeom prst="rect">
          <a:avLst/>
        </a:prstGeom>
        <a:solidFill>
          <a:schemeClr val="accent2">
            <a:alpha val="90000"/>
            <a:hueOff val="0"/>
            <a:satOff val="0"/>
            <a:lumOff val="0"/>
            <a:alphaOff val="0"/>
          </a:schemeClr>
        </a:solidFill>
        <a:ln w="12700" cap="flat" cmpd="sng" algn="ctr">
          <a:solidFill>
            <a:schemeClr val="accent2">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800100">
            <a:lnSpc>
              <a:spcPct val="90000"/>
            </a:lnSpc>
            <a:spcBef>
              <a:spcPct val="0"/>
            </a:spcBef>
            <a:spcAft>
              <a:spcPct val="35000"/>
            </a:spcAft>
            <a:buNone/>
            <a:defRPr b="1"/>
          </a:pPr>
          <a:r>
            <a:rPr lang="en-US" sz="1800" b="0" kern="1200" dirty="0"/>
            <a:t>Initial Meeting</a:t>
          </a:r>
        </a:p>
      </dsp:txBody>
      <dsp:txXfrm>
        <a:off x="181507" y="1239663"/>
        <a:ext cx="2643276" cy="479869"/>
      </dsp:txXfrm>
    </dsp:sp>
    <dsp:sp modelId="{255B3FC7-BD87-4810-87ED-7952D0F23157}">
      <dsp:nvSpPr>
        <dsp:cNvPr id="0" name=""/>
        <dsp:cNvSpPr/>
      </dsp:nvSpPr>
      <dsp:spPr>
        <a:xfrm>
          <a:off x="181507" y="756194"/>
          <a:ext cx="2643276" cy="483468"/>
        </a:xfrm>
        <a:prstGeom prst="rect">
          <a:avLst/>
        </a:prstGeom>
        <a:solidFill>
          <a:schemeClr val="accent2">
            <a:alpha val="90000"/>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l" defTabSz="533400">
            <a:lnSpc>
              <a:spcPct val="90000"/>
            </a:lnSpc>
            <a:spcBef>
              <a:spcPct val="0"/>
            </a:spcBef>
            <a:spcAft>
              <a:spcPct val="35000"/>
            </a:spcAft>
            <a:buNone/>
          </a:pPr>
          <a:r>
            <a:rPr lang="en-US" sz="1200" b="0" i="0" u="none" kern="1200" dirty="0"/>
            <a:t>Date:</a:t>
          </a:r>
          <a:endParaRPr lang="en-US" sz="1200" kern="1200" dirty="0"/>
        </a:p>
      </dsp:txBody>
      <dsp:txXfrm>
        <a:off x="181507" y="756194"/>
        <a:ext cx="2643276" cy="483468"/>
      </dsp:txXfrm>
    </dsp:sp>
    <dsp:sp modelId="{DF478A7F-4668-4E0A-86F7-C1205CF5AA73}">
      <dsp:nvSpPr>
        <dsp:cNvPr id="0" name=""/>
        <dsp:cNvSpPr/>
      </dsp:nvSpPr>
      <dsp:spPr>
        <a:xfrm>
          <a:off x="1503145" y="1719532"/>
          <a:ext cx="0" cy="279923"/>
        </a:xfrm>
        <a:prstGeom prst="line">
          <a:avLst/>
        </a:prstGeom>
        <a:noFill/>
        <a:ln w="6350" cap="flat" cmpd="sng" algn="ctr">
          <a:solidFill>
            <a:schemeClr val="accent2">
              <a:shade val="9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270971D8-F05B-4392-88C0-D9921BB5F6B0}">
      <dsp:nvSpPr>
        <dsp:cNvPr id="0" name=""/>
        <dsp:cNvSpPr/>
      </dsp:nvSpPr>
      <dsp:spPr>
        <a:xfrm>
          <a:off x="1683368" y="2279380"/>
          <a:ext cx="2643276" cy="479869"/>
        </a:xfrm>
        <a:prstGeom prst="rect">
          <a:avLst/>
        </a:prstGeom>
        <a:solidFill>
          <a:schemeClr val="accent2">
            <a:alpha val="90000"/>
            <a:hueOff val="0"/>
            <a:satOff val="0"/>
            <a:lumOff val="0"/>
            <a:alphaOff val="-8000"/>
          </a:schemeClr>
        </a:solidFill>
        <a:ln w="12700" cap="flat" cmpd="sng" algn="ctr">
          <a:solidFill>
            <a:schemeClr val="accent2">
              <a:alpha val="90000"/>
              <a:hueOff val="0"/>
              <a:satOff val="0"/>
              <a:lumOff val="0"/>
              <a:alphaOff val="-8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800100">
            <a:lnSpc>
              <a:spcPct val="90000"/>
            </a:lnSpc>
            <a:spcBef>
              <a:spcPct val="0"/>
            </a:spcBef>
            <a:spcAft>
              <a:spcPct val="35000"/>
            </a:spcAft>
            <a:buNone/>
            <a:defRPr b="1"/>
          </a:pPr>
          <a:r>
            <a:rPr lang="en-US" sz="1800" b="0" kern="1200" dirty="0"/>
            <a:t>Dating</a:t>
          </a:r>
        </a:p>
      </dsp:txBody>
      <dsp:txXfrm>
        <a:off x="1683368" y="2279380"/>
        <a:ext cx="2643276" cy="479869"/>
      </dsp:txXfrm>
    </dsp:sp>
    <dsp:sp modelId="{1D60394B-1800-4790-9694-08B1C1D1B34D}">
      <dsp:nvSpPr>
        <dsp:cNvPr id="0" name=""/>
        <dsp:cNvSpPr/>
      </dsp:nvSpPr>
      <dsp:spPr>
        <a:xfrm>
          <a:off x="1683368" y="2759249"/>
          <a:ext cx="2643276" cy="483468"/>
        </a:xfrm>
        <a:prstGeom prst="rect">
          <a:avLst/>
        </a:prstGeom>
        <a:solidFill>
          <a:schemeClr val="accent2">
            <a:alpha val="90000"/>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l" defTabSz="533400">
            <a:lnSpc>
              <a:spcPct val="90000"/>
            </a:lnSpc>
            <a:spcBef>
              <a:spcPct val="0"/>
            </a:spcBef>
            <a:spcAft>
              <a:spcPct val="35000"/>
            </a:spcAft>
            <a:buNone/>
          </a:pPr>
          <a:r>
            <a:rPr lang="en-US" sz="1200" b="0" i="0" u="none" kern="1200" dirty="0"/>
            <a:t>Date from:_______ to::_______</a:t>
          </a:r>
          <a:endParaRPr lang="en-US" sz="1200" kern="1200" dirty="0"/>
        </a:p>
      </dsp:txBody>
      <dsp:txXfrm>
        <a:off x="1683368" y="2759249"/>
        <a:ext cx="2643276" cy="483468"/>
      </dsp:txXfrm>
    </dsp:sp>
    <dsp:sp modelId="{59F1EF41-14EA-48EE-A559-118169DBDB24}">
      <dsp:nvSpPr>
        <dsp:cNvPr id="0" name=""/>
        <dsp:cNvSpPr/>
      </dsp:nvSpPr>
      <dsp:spPr>
        <a:xfrm>
          <a:off x="3005007" y="1999456"/>
          <a:ext cx="0" cy="279923"/>
        </a:xfrm>
        <a:prstGeom prst="line">
          <a:avLst/>
        </a:prstGeom>
        <a:noFill/>
        <a:ln w="6350" cap="flat" cmpd="sng" algn="ctr">
          <a:solidFill>
            <a:schemeClr val="accent2">
              <a:shade val="90000"/>
              <a:hueOff val="2416"/>
              <a:satOff val="-47"/>
              <a:lumOff val="5645"/>
              <a:alphaOff val="0"/>
            </a:schemeClr>
          </a:solidFill>
          <a:prstDash val="solid"/>
          <a:miter lim="800000"/>
        </a:ln>
        <a:effectLst/>
      </dsp:spPr>
      <dsp:style>
        <a:lnRef idx="1">
          <a:scrgbClr r="0" g="0" b="0"/>
        </a:lnRef>
        <a:fillRef idx="0">
          <a:scrgbClr r="0" g="0" b="0"/>
        </a:fillRef>
        <a:effectRef idx="0">
          <a:scrgbClr r="0" g="0" b="0"/>
        </a:effectRef>
        <a:fontRef idx="minor"/>
      </dsp:style>
    </dsp:sp>
    <dsp:sp modelId="{6D7F9BE3-3008-4E5E-96F3-C71D72649902}">
      <dsp:nvSpPr>
        <dsp:cNvPr id="0" name=""/>
        <dsp:cNvSpPr/>
      </dsp:nvSpPr>
      <dsp:spPr>
        <a:xfrm rot="2700000">
          <a:off x="1472041" y="1968352"/>
          <a:ext cx="62208" cy="62208"/>
        </a:xfrm>
        <a:prstGeom prst="rect">
          <a:avLst/>
        </a:prstGeom>
        <a:solidFill>
          <a:schemeClr val="accent2">
            <a:alpha val="90000"/>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E0947F0-E28B-4B2E-B1D6-BFEED1AF012B}">
      <dsp:nvSpPr>
        <dsp:cNvPr id="0" name=""/>
        <dsp:cNvSpPr/>
      </dsp:nvSpPr>
      <dsp:spPr>
        <a:xfrm rot="2700000">
          <a:off x="2973903" y="1968352"/>
          <a:ext cx="62208" cy="62208"/>
        </a:xfrm>
        <a:prstGeom prst="rect">
          <a:avLst/>
        </a:prstGeom>
        <a:solidFill>
          <a:schemeClr val="accent2">
            <a:alpha val="90000"/>
            <a:hueOff val="0"/>
            <a:satOff val="0"/>
            <a:lumOff val="0"/>
            <a:alphaOff val="-1000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7F04B95-81DC-4C70-990B-FEE82F4C63E7}">
      <dsp:nvSpPr>
        <dsp:cNvPr id="0" name=""/>
        <dsp:cNvSpPr/>
      </dsp:nvSpPr>
      <dsp:spPr>
        <a:xfrm>
          <a:off x="3185230" y="1239663"/>
          <a:ext cx="2643276" cy="479869"/>
        </a:xfrm>
        <a:prstGeom prst="rect">
          <a:avLst/>
        </a:prstGeom>
        <a:solidFill>
          <a:schemeClr val="accent2">
            <a:alpha val="90000"/>
            <a:hueOff val="0"/>
            <a:satOff val="0"/>
            <a:lumOff val="0"/>
            <a:alphaOff val="-16000"/>
          </a:schemeClr>
        </a:solidFill>
        <a:ln w="12700" cap="flat" cmpd="sng" algn="ctr">
          <a:solidFill>
            <a:schemeClr val="accent2">
              <a:alpha val="90000"/>
              <a:hueOff val="0"/>
              <a:satOff val="0"/>
              <a:lumOff val="0"/>
              <a:alphaOff val="-16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800100">
            <a:lnSpc>
              <a:spcPct val="90000"/>
            </a:lnSpc>
            <a:spcBef>
              <a:spcPct val="0"/>
            </a:spcBef>
            <a:spcAft>
              <a:spcPct val="35000"/>
            </a:spcAft>
            <a:buNone/>
            <a:defRPr b="1"/>
          </a:pPr>
          <a:r>
            <a:rPr lang="en-US" sz="1800" b="0" kern="1200" dirty="0"/>
            <a:t>Marriage</a:t>
          </a:r>
        </a:p>
      </dsp:txBody>
      <dsp:txXfrm>
        <a:off x="3185230" y="1239663"/>
        <a:ext cx="2643276" cy="479869"/>
      </dsp:txXfrm>
    </dsp:sp>
    <dsp:sp modelId="{725F2AEF-0925-4411-A89A-5976D96BC3B1}">
      <dsp:nvSpPr>
        <dsp:cNvPr id="0" name=""/>
        <dsp:cNvSpPr/>
      </dsp:nvSpPr>
      <dsp:spPr>
        <a:xfrm>
          <a:off x="3185230" y="756194"/>
          <a:ext cx="2643276" cy="483468"/>
        </a:xfrm>
        <a:prstGeom prst="rect">
          <a:avLst/>
        </a:prstGeom>
        <a:solidFill>
          <a:schemeClr val="accent2">
            <a:alpha val="90000"/>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l" defTabSz="533400">
            <a:lnSpc>
              <a:spcPct val="90000"/>
            </a:lnSpc>
            <a:spcBef>
              <a:spcPct val="0"/>
            </a:spcBef>
            <a:spcAft>
              <a:spcPct val="35000"/>
            </a:spcAft>
            <a:buNone/>
          </a:pPr>
          <a:r>
            <a:rPr lang="en-US" sz="1200" kern="1200" dirty="0"/>
            <a:t>Date:</a:t>
          </a:r>
        </a:p>
      </dsp:txBody>
      <dsp:txXfrm>
        <a:off x="3185230" y="756194"/>
        <a:ext cx="2643276" cy="483468"/>
      </dsp:txXfrm>
    </dsp:sp>
    <dsp:sp modelId="{3F1F843F-8CAA-4ECF-B5A2-211D6C43D3C6}">
      <dsp:nvSpPr>
        <dsp:cNvPr id="0" name=""/>
        <dsp:cNvSpPr/>
      </dsp:nvSpPr>
      <dsp:spPr>
        <a:xfrm>
          <a:off x="4506869" y="1719532"/>
          <a:ext cx="0" cy="279923"/>
        </a:xfrm>
        <a:prstGeom prst="line">
          <a:avLst/>
        </a:prstGeom>
        <a:noFill/>
        <a:ln w="6350" cap="flat" cmpd="sng" algn="ctr">
          <a:solidFill>
            <a:schemeClr val="accent2">
              <a:shade val="90000"/>
              <a:hueOff val="4832"/>
              <a:satOff val="-93"/>
              <a:lumOff val="11289"/>
              <a:alphaOff val="0"/>
            </a:schemeClr>
          </a:solidFill>
          <a:prstDash val="solid"/>
          <a:miter lim="800000"/>
        </a:ln>
        <a:effectLst/>
      </dsp:spPr>
      <dsp:style>
        <a:lnRef idx="1">
          <a:scrgbClr r="0" g="0" b="0"/>
        </a:lnRef>
        <a:fillRef idx="0">
          <a:scrgbClr r="0" g="0" b="0"/>
        </a:fillRef>
        <a:effectRef idx="0">
          <a:scrgbClr r="0" g="0" b="0"/>
        </a:effectRef>
        <a:fontRef idx="minor"/>
      </dsp:style>
    </dsp:sp>
    <dsp:sp modelId="{0CFAF01A-0163-4C33-9878-6F2FFD282979}">
      <dsp:nvSpPr>
        <dsp:cNvPr id="0" name=""/>
        <dsp:cNvSpPr/>
      </dsp:nvSpPr>
      <dsp:spPr>
        <a:xfrm>
          <a:off x="4687092" y="2279380"/>
          <a:ext cx="2643276" cy="479869"/>
        </a:xfrm>
        <a:prstGeom prst="rect">
          <a:avLst/>
        </a:prstGeom>
        <a:solidFill>
          <a:schemeClr val="accent2">
            <a:alpha val="90000"/>
            <a:hueOff val="0"/>
            <a:satOff val="0"/>
            <a:lumOff val="0"/>
            <a:alphaOff val="-24000"/>
          </a:schemeClr>
        </a:solidFill>
        <a:ln w="12700" cap="flat" cmpd="sng" algn="ctr">
          <a:solidFill>
            <a:schemeClr val="accent2">
              <a:alpha val="90000"/>
              <a:hueOff val="0"/>
              <a:satOff val="0"/>
              <a:lumOff val="0"/>
              <a:alphaOff val="-24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800100">
            <a:lnSpc>
              <a:spcPct val="90000"/>
            </a:lnSpc>
            <a:spcBef>
              <a:spcPct val="0"/>
            </a:spcBef>
            <a:spcAft>
              <a:spcPct val="35000"/>
            </a:spcAft>
            <a:buNone/>
            <a:defRPr b="1"/>
          </a:pPr>
          <a:r>
            <a:rPr lang="en-US" sz="1800" b="0" kern="1200" dirty="0"/>
            <a:t>Honeymoon</a:t>
          </a:r>
        </a:p>
      </dsp:txBody>
      <dsp:txXfrm>
        <a:off x="4687092" y="2279380"/>
        <a:ext cx="2643276" cy="479869"/>
      </dsp:txXfrm>
    </dsp:sp>
    <dsp:sp modelId="{F7B633A7-D926-4CBC-87D6-CC10E20E0F4C}">
      <dsp:nvSpPr>
        <dsp:cNvPr id="0" name=""/>
        <dsp:cNvSpPr/>
      </dsp:nvSpPr>
      <dsp:spPr>
        <a:xfrm>
          <a:off x="4687092" y="2759249"/>
          <a:ext cx="2643276" cy="483468"/>
        </a:xfrm>
        <a:prstGeom prst="rect">
          <a:avLst/>
        </a:prstGeom>
        <a:solidFill>
          <a:schemeClr val="accent2">
            <a:alpha val="90000"/>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l" defTabSz="533400">
            <a:lnSpc>
              <a:spcPct val="90000"/>
            </a:lnSpc>
            <a:spcBef>
              <a:spcPct val="0"/>
            </a:spcBef>
            <a:spcAft>
              <a:spcPct val="35000"/>
            </a:spcAft>
            <a:buNone/>
          </a:pPr>
          <a:r>
            <a:rPr lang="en-US" sz="1200" b="0" i="0" u="none" kern="1200" dirty="0"/>
            <a:t>Date from:_______ to::_______. </a:t>
          </a:r>
          <a:endParaRPr lang="en-US" sz="1200" kern="1200" dirty="0"/>
        </a:p>
      </dsp:txBody>
      <dsp:txXfrm>
        <a:off x="4687092" y="2759249"/>
        <a:ext cx="2643276" cy="483468"/>
      </dsp:txXfrm>
    </dsp:sp>
    <dsp:sp modelId="{232CE934-E2E5-4676-AC76-E4B011E79514}">
      <dsp:nvSpPr>
        <dsp:cNvPr id="0" name=""/>
        <dsp:cNvSpPr/>
      </dsp:nvSpPr>
      <dsp:spPr>
        <a:xfrm>
          <a:off x="6008730" y="1999456"/>
          <a:ext cx="0" cy="279923"/>
        </a:xfrm>
        <a:prstGeom prst="line">
          <a:avLst/>
        </a:prstGeom>
        <a:noFill/>
        <a:ln w="6350" cap="flat" cmpd="sng" algn="ctr">
          <a:solidFill>
            <a:schemeClr val="accent2">
              <a:shade val="90000"/>
              <a:hueOff val="7248"/>
              <a:satOff val="-140"/>
              <a:lumOff val="16934"/>
              <a:alphaOff val="0"/>
            </a:schemeClr>
          </a:solidFill>
          <a:prstDash val="solid"/>
          <a:miter lim="800000"/>
        </a:ln>
        <a:effectLst/>
      </dsp:spPr>
      <dsp:style>
        <a:lnRef idx="1">
          <a:scrgbClr r="0" g="0" b="0"/>
        </a:lnRef>
        <a:fillRef idx="0">
          <a:scrgbClr r="0" g="0" b="0"/>
        </a:fillRef>
        <a:effectRef idx="0">
          <a:scrgbClr r="0" g="0" b="0"/>
        </a:effectRef>
        <a:fontRef idx="minor"/>
      </dsp:style>
    </dsp:sp>
    <dsp:sp modelId="{53B98CC0-1029-46A6-8053-0933F88F7705}">
      <dsp:nvSpPr>
        <dsp:cNvPr id="0" name=""/>
        <dsp:cNvSpPr/>
      </dsp:nvSpPr>
      <dsp:spPr>
        <a:xfrm rot="2700000">
          <a:off x="4475764" y="1968352"/>
          <a:ext cx="62208" cy="62208"/>
        </a:xfrm>
        <a:prstGeom prst="rect">
          <a:avLst/>
        </a:prstGeom>
        <a:solidFill>
          <a:schemeClr val="accent2">
            <a:alpha val="90000"/>
            <a:hueOff val="0"/>
            <a:satOff val="0"/>
            <a:lumOff val="0"/>
            <a:alphaOff val="-2000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81393AC-A038-4AFA-9F23-B7759047F7CF}">
      <dsp:nvSpPr>
        <dsp:cNvPr id="0" name=""/>
        <dsp:cNvSpPr/>
      </dsp:nvSpPr>
      <dsp:spPr>
        <a:xfrm rot="2700000">
          <a:off x="5977626" y="1968352"/>
          <a:ext cx="62208" cy="62208"/>
        </a:xfrm>
        <a:prstGeom prst="rect">
          <a:avLst/>
        </a:prstGeom>
        <a:solidFill>
          <a:schemeClr val="accent2">
            <a:alpha val="90000"/>
            <a:hueOff val="0"/>
            <a:satOff val="0"/>
            <a:lumOff val="0"/>
            <a:alphaOff val="-3000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F85B7F5-A04A-4DA0-962A-28F0B197085A}">
      <dsp:nvSpPr>
        <dsp:cNvPr id="0" name=""/>
        <dsp:cNvSpPr/>
      </dsp:nvSpPr>
      <dsp:spPr>
        <a:xfrm>
          <a:off x="6188954" y="1239663"/>
          <a:ext cx="2643276" cy="479869"/>
        </a:xfrm>
        <a:prstGeom prst="rect">
          <a:avLst/>
        </a:prstGeom>
        <a:solidFill>
          <a:schemeClr val="accent2">
            <a:alpha val="90000"/>
            <a:hueOff val="0"/>
            <a:satOff val="0"/>
            <a:lumOff val="0"/>
            <a:alphaOff val="-32000"/>
          </a:schemeClr>
        </a:solidFill>
        <a:ln w="12700" cap="flat" cmpd="sng" algn="ctr">
          <a:solidFill>
            <a:schemeClr val="accent2">
              <a:alpha val="90000"/>
              <a:hueOff val="0"/>
              <a:satOff val="0"/>
              <a:lumOff val="0"/>
              <a:alphaOff val="-32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800100">
            <a:lnSpc>
              <a:spcPct val="90000"/>
            </a:lnSpc>
            <a:spcBef>
              <a:spcPct val="0"/>
            </a:spcBef>
            <a:spcAft>
              <a:spcPct val="35000"/>
            </a:spcAft>
            <a:buNone/>
            <a:defRPr b="1"/>
          </a:pPr>
          <a:r>
            <a:rPr lang="en-US" sz="1800" b="0" kern="1200" dirty="0"/>
            <a:t>Birth of our child</a:t>
          </a:r>
        </a:p>
      </dsp:txBody>
      <dsp:txXfrm>
        <a:off x="6188954" y="1239663"/>
        <a:ext cx="2643276" cy="479869"/>
      </dsp:txXfrm>
    </dsp:sp>
    <dsp:sp modelId="{DB2625BA-E96D-4321-A7F2-AE977040F570}">
      <dsp:nvSpPr>
        <dsp:cNvPr id="0" name=""/>
        <dsp:cNvSpPr/>
      </dsp:nvSpPr>
      <dsp:spPr>
        <a:xfrm>
          <a:off x="6188954" y="756194"/>
          <a:ext cx="2643276" cy="483468"/>
        </a:xfrm>
        <a:prstGeom prst="rect">
          <a:avLst/>
        </a:prstGeom>
        <a:solidFill>
          <a:schemeClr val="accent2">
            <a:alpha val="90000"/>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l" defTabSz="533400">
            <a:lnSpc>
              <a:spcPct val="90000"/>
            </a:lnSpc>
            <a:spcBef>
              <a:spcPct val="0"/>
            </a:spcBef>
            <a:spcAft>
              <a:spcPct val="35000"/>
            </a:spcAft>
            <a:buNone/>
          </a:pPr>
          <a:r>
            <a:rPr lang="en-US" sz="1200" kern="1200" dirty="0"/>
            <a:t>Date:</a:t>
          </a:r>
        </a:p>
      </dsp:txBody>
      <dsp:txXfrm>
        <a:off x="6188954" y="756194"/>
        <a:ext cx="2643276" cy="483468"/>
      </dsp:txXfrm>
    </dsp:sp>
    <dsp:sp modelId="{588DF415-EA5F-44AE-9839-E1C3A488E162}">
      <dsp:nvSpPr>
        <dsp:cNvPr id="0" name=""/>
        <dsp:cNvSpPr/>
      </dsp:nvSpPr>
      <dsp:spPr>
        <a:xfrm>
          <a:off x="7510592" y="1719532"/>
          <a:ext cx="0" cy="279923"/>
        </a:xfrm>
        <a:prstGeom prst="line">
          <a:avLst/>
        </a:prstGeom>
        <a:noFill/>
        <a:ln w="6350" cap="flat" cmpd="sng" algn="ctr">
          <a:solidFill>
            <a:schemeClr val="accent2">
              <a:shade val="90000"/>
              <a:hueOff val="9664"/>
              <a:satOff val="-186"/>
              <a:lumOff val="22578"/>
              <a:alphaOff val="0"/>
            </a:schemeClr>
          </a:solidFill>
          <a:prstDash val="solid"/>
          <a:miter lim="800000"/>
        </a:ln>
        <a:effectLst/>
      </dsp:spPr>
      <dsp:style>
        <a:lnRef idx="1">
          <a:scrgbClr r="0" g="0" b="0"/>
        </a:lnRef>
        <a:fillRef idx="0">
          <a:scrgbClr r="0" g="0" b="0"/>
        </a:fillRef>
        <a:effectRef idx="0">
          <a:scrgbClr r="0" g="0" b="0"/>
        </a:effectRef>
        <a:fontRef idx="minor"/>
      </dsp:style>
    </dsp:sp>
    <dsp:sp modelId="{8B0D0C4B-D342-7041-97F0-EC6596B34BAF}">
      <dsp:nvSpPr>
        <dsp:cNvPr id="0" name=""/>
        <dsp:cNvSpPr/>
      </dsp:nvSpPr>
      <dsp:spPr>
        <a:xfrm>
          <a:off x="7690816" y="2279380"/>
          <a:ext cx="2643276" cy="479869"/>
        </a:xfrm>
        <a:prstGeom prst="rect">
          <a:avLst/>
        </a:prstGeom>
        <a:solidFill>
          <a:schemeClr val="accent2">
            <a:alpha val="90000"/>
            <a:hueOff val="0"/>
            <a:satOff val="0"/>
            <a:lumOff val="0"/>
            <a:alphaOff val="-40000"/>
          </a:schemeClr>
        </a:solidFill>
        <a:ln w="12700" cap="flat" cmpd="sng" algn="ctr">
          <a:solidFill>
            <a:schemeClr val="accent2">
              <a:alpha val="90000"/>
              <a:hueOff val="0"/>
              <a:satOff val="0"/>
              <a:lumOff val="0"/>
              <a:alphaOff val="-4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6520" tIns="96520" rIns="96520" bIns="96520" numCol="1" spcCol="1270" anchor="ctr" anchorCtr="0">
          <a:noAutofit/>
        </a:bodyPr>
        <a:lstStyle/>
        <a:p>
          <a:pPr marL="0" lvl="0" indent="0" algn="ctr" defTabSz="844550">
            <a:lnSpc>
              <a:spcPct val="90000"/>
            </a:lnSpc>
            <a:spcBef>
              <a:spcPct val="0"/>
            </a:spcBef>
            <a:spcAft>
              <a:spcPct val="35000"/>
            </a:spcAft>
            <a:buNone/>
            <a:defRPr b="1"/>
          </a:pPr>
          <a:r>
            <a:rPr lang="en-US" sz="1900" b="0" kern="1200" dirty="0"/>
            <a:t>Happy Married Life</a:t>
          </a:r>
        </a:p>
      </dsp:txBody>
      <dsp:txXfrm>
        <a:off x="7690816" y="2279380"/>
        <a:ext cx="2643276" cy="479869"/>
      </dsp:txXfrm>
    </dsp:sp>
    <dsp:sp modelId="{732EC8C1-B760-D343-A000-5EB4D43E94F3}">
      <dsp:nvSpPr>
        <dsp:cNvPr id="0" name=""/>
        <dsp:cNvSpPr/>
      </dsp:nvSpPr>
      <dsp:spPr>
        <a:xfrm>
          <a:off x="7690816" y="2759249"/>
          <a:ext cx="2643276" cy="483468"/>
        </a:xfrm>
        <a:prstGeom prst="rect">
          <a:avLst/>
        </a:prstGeom>
        <a:solidFill>
          <a:schemeClr val="accent2">
            <a:alpha val="90000"/>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l" defTabSz="533400">
            <a:lnSpc>
              <a:spcPct val="90000"/>
            </a:lnSpc>
            <a:spcBef>
              <a:spcPct val="0"/>
            </a:spcBef>
            <a:spcAft>
              <a:spcPct val="35000"/>
            </a:spcAft>
            <a:buNone/>
          </a:pPr>
          <a:r>
            <a:rPr lang="en-US" sz="1200" kern="1200" dirty="0"/>
            <a:t>Continues till present date</a:t>
          </a:r>
        </a:p>
      </dsp:txBody>
      <dsp:txXfrm>
        <a:off x="7690816" y="2759249"/>
        <a:ext cx="2643276" cy="483468"/>
      </dsp:txXfrm>
    </dsp:sp>
    <dsp:sp modelId="{6C40985B-D42F-EE47-B3D9-BEE9B40337CF}">
      <dsp:nvSpPr>
        <dsp:cNvPr id="0" name=""/>
        <dsp:cNvSpPr/>
      </dsp:nvSpPr>
      <dsp:spPr>
        <a:xfrm>
          <a:off x="9012454" y="1999456"/>
          <a:ext cx="0" cy="279923"/>
        </a:xfrm>
        <a:prstGeom prst="line">
          <a:avLst/>
        </a:prstGeom>
        <a:noFill/>
        <a:ln w="6350" cap="flat" cmpd="sng" algn="ctr">
          <a:solidFill>
            <a:schemeClr val="accent2">
              <a:shade val="90000"/>
              <a:hueOff val="12079"/>
              <a:satOff val="-233"/>
              <a:lumOff val="28223"/>
              <a:alphaOff val="0"/>
            </a:schemeClr>
          </a:solidFill>
          <a:prstDash val="solid"/>
          <a:miter lim="800000"/>
        </a:ln>
        <a:effectLst/>
      </dsp:spPr>
      <dsp:style>
        <a:lnRef idx="1">
          <a:scrgbClr r="0" g="0" b="0"/>
        </a:lnRef>
        <a:fillRef idx="0">
          <a:scrgbClr r="0" g="0" b="0"/>
        </a:fillRef>
        <a:effectRef idx="0">
          <a:scrgbClr r="0" g="0" b="0"/>
        </a:effectRef>
        <a:fontRef idx="minor"/>
      </dsp:style>
    </dsp:sp>
    <dsp:sp modelId="{EE901CC3-E71A-4136-9165-6726A2651E59}">
      <dsp:nvSpPr>
        <dsp:cNvPr id="0" name=""/>
        <dsp:cNvSpPr/>
      </dsp:nvSpPr>
      <dsp:spPr>
        <a:xfrm rot="2700000">
          <a:off x="7479488" y="1968352"/>
          <a:ext cx="62208" cy="62208"/>
        </a:xfrm>
        <a:prstGeom prst="rect">
          <a:avLst/>
        </a:prstGeom>
        <a:solidFill>
          <a:schemeClr val="accent2">
            <a:alpha val="90000"/>
            <a:hueOff val="0"/>
            <a:satOff val="0"/>
            <a:lumOff val="0"/>
            <a:alphaOff val="-4000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EE585F4-85B2-7943-A8B1-48B9D88A76E7}">
      <dsp:nvSpPr>
        <dsp:cNvPr id="0" name=""/>
        <dsp:cNvSpPr/>
      </dsp:nvSpPr>
      <dsp:spPr>
        <a:xfrm rot="2700000">
          <a:off x="8981350" y="1968352"/>
          <a:ext cx="62208" cy="62208"/>
        </a:xfrm>
        <a:prstGeom prst="rect">
          <a:avLst/>
        </a:prstGeom>
        <a:solidFill>
          <a:schemeClr val="accent2">
            <a:alpha val="90000"/>
            <a:hueOff val="0"/>
            <a:satOff val="0"/>
            <a:lumOff val="0"/>
            <a:alphaOff val="-4000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7/3/layout/HorizontalLabelsTimeline">
  <dgm:title val="Horizontal Labels Timeline"/>
  <dgm:desc val="Use to show a list of events in chronological order. The rectangular shape contains the description while the date is shown immediately below. It can display a large amount of text and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dgm:constrLst>
    <dgm:layoutNode name="divider" styleLbl="fgAcc1">
      <dgm:alg type="sp"/>
      <dgm:shape xmlns:r="http://schemas.openxmlformats.org/officeDocument/2006/relationships" type="line" r:blip="" zOrderOff="-1">
        <dgm:adjLst/>
      </dgm:shap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hoose name="constrBasedOnChildrenCount">
        <dgm:if name="constrForTwoChildren" axis="ch" ptType="node" func="cnt" op="lte" val="2">
          <dgm:constrLst>
            <dgm:constr type="primFontSz" for="des" forName="L1TextContainer" val="20"/>
            <dgm:constr type="primFontSz" for="des" forName="L2TextContainer" refType="primFontSz" refFor="des" refForName="L1TextContainer" op="equ" fact="0.85"/>
            <dgm:constr type="w" for="ch" forName="composite" refType="w"/>
            <dgm:constr type="h" for="ch" forName="composite" refType="h"/>
            <dgm:constr type="w" for="ch" forName="spaceBetweenRectangles" refType="w" refFor="ch" refForName="composite" fact="0"/>
            <dgm:constr type="w" for="ch" ptType="sibTrans" op="equ"/>
            <dgm:constr type="primFontSz" for="des" forName="L1TextContainer" op="equ"/>
            <dgm:constr type="primFontSz" for="des" forName="L2TextContainer" op="equ"/>
          </dgm:constrLst>
        </dgm:if>
        <dgm:else name="constrForRest">
          <dgm:constrLst>
            <dgm:constr type="primFontSz" for="des" forName="L1TextContainer" val="20"/>
            <dgm:constr type="primFontSz" for="des" forName="L2TextContainer" refType="primFontSz" refFor="des" refForName="L1TextContainer" op="equ" fact="0.8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Lst>
        </dgm:else>
      </dgm:choose>
      <dgm:forEach name="nodesForEach" axis="ch" ptType="node">
        <dgm:layoutNode name="composite">
          <dgm:alg type="composite"/>
          <dgm:shape xmlns:r="http://schemas.openxmlformats.org/officeDocument/2006/relationships" r:blip="">
            <dgm:adjLst/>
          </dgm:shape>
          <dgm:choose name="CaseForPlacingNodesAboveAndBelowDivider">
            <dgm:if name="CaseForPlacingNodeAboveDivider" axis="self" ptType="node" func="posOdd" op="equ" val="1">
              <dgm:constrLst>
                <dgm:constr type="w" for="ch" forName="L1TextContainer" refType="w" fact="0.88"/>
                <dgm:constr type="l" for="ch" forName="L1TextContainer" refType="w" fact="0.06"/>
                <dgm:constr type="h" for="ch" forName="L1TextContainer" refType="h" fact="0.12"/>
                <dgm:constr type="t" for="ch" forName="L1TextContainer" refType="h" fact="0.31"/>
                <dgm:constr type="w" for="ch" forName="L2TextContainerWrapper" refType="w" fact="0.88"/>
                <dgm:constr type="l" for="ch" forName="L2TextContainerWrapper" refType="w" fact="0.06"/>
                <dgm:constr type="h" for="ch" forName="L2TextContainerWrapper" refType="h" fact="0.31"/>
                <dgm:constr type="b" for="ch" forName="L2TextContainerWrapper" refType="h" fact="0.31"/>
                <dgm:constr type="w" for="ch" forName="ConnectLine"/>
                <dgm:constr type="ctrX" for="ch" forName="ConnectLine" refType="w" fact="0.5"/>
                <dgm:constr type="h" for="ch" forName="ConnectLine" refType="h" fact="0.07"/>
                <dgm:constr type="t" for="ch" forName="ConnectLine" refType="h" fact="0.43"/>
                <dgm:constr type="w" for="ch" forName="ConnectorPoint" refType="h" fact="0.022"/>
                <dgm:constr type="h" for="ch" forName="ConnectorPoint" refType="h" fact="0.022"/>
                <dgm:constr type="ctrX" for="ch" forName="ConnectorPoint" refType="w" fact="0.5"/>
                <dgm:constr type="ctrY" for="ch" forName="ConnectorPoint" refType="h" fact="0.5"/>
                <dgm:constr type="w" for="ch" forName="EmptyPlaceHolder" refType="w"/>
                <dgm:constr type="h" for="ch" forName="EmptyPlaceHolder" refType="h" fact="0.5"/>
                <dgm:constr type="t" for="ch" forName="EmptyPlaceHolder" refType="h" fact="0.5"/>
              </dgm:constrLst>
            </dgm:if>
            <dgm:else name="CaseForPlacingNodeBelowDivider">
              <dgm:constrLst>
                <dgm:constr type="w" for="ch" forName="L1TextContainer" refType="w" fact="0.88"/>
                <dgm:constr type="l" for="ch" forName="L1TextContainer" refType="w" fact="0.06"/>
                <dgm:constr type="h" for="ch" forName="L1TextContainer" refType="h" fact="0.12"/>
                <dgm:constr type="t" for="ch" forName="L1TextContainer" refType="h" fact="0.57"/>
                <dgm:constr type="w" for="ch" forName="L2TextContainerWrapper" refType="w" fact="0.88"/>
                <dgm:constr type="l" for="ch" forName="L2TextContainerWrapper" refType="w" fact="0.06"/>
                <dgm:constr type="h" for="ch" forName="L2TextContainerWrapper" refType="h" fact="0.31"/>
                <dgm:constr type="t" for="ch" forName="L2TextContainerWrapper" refType="h" fact="0.69"/>
                <dgm:constr type="w" for="ch" forName="ConnectLine"/>
                <dgm:constr type="ctrX" for="ch" forName="ConnectLine" refType="w" fact="0.5"/>
                <dgm:constr type="h" for="ch" forName="ConnectLine" refType="h" fact="0.07"/>
                <dgm:constr type="t" for="ch" forName="ConnectLine" refType="h" fact="0.5"/>
                <dgm:constr type="w" for="ch" forName="ConnectorPoint" refType="h" fact="0.022"/>
                <dgm:constr type="h" for="ch" forName="ConnectorPoint" refType="h" fact="0.022"/>
                <dgm:constr type="ctrX" for="ch" forName="ConnectorPoint" refType="w" fact="0.5"/>
                <dgm:constr type="ctrY" for="ch" forName="ConnectorPoint" refType="h" fact="0.5"/>
                <dgm:constr type="w" for="ch" forName="EmptyPlaceHolder" refType="w"/>
                <dgm:constr type="h" for="ch" forName="EmptyPlaceHolder" refType="h" fact="0.5"/>
                <dgm:constr type="t" for="ch" forName="EmptyPlaceHolder" refType="h" fact="0"/>
              </dgm:constrLst>
            </dgm:else>
          </dgm:choose>
          <dgm:layoutNode name="L1TextContainer" styleLbl="alignNode1">
            <dgm:varLst>
              <dgm:chMax val="1"/>
              <dgm:chPref val="1"/>
              <dgm:bulletEnabled val="1"/>
            </dgm:varLst>
            <dgm:alg type="tx">
              <dgm:param type="txAnchorVert" val="mid"/>
              <dgm:param type="parTxLTRAlign" val="ctr"/>
              <dgm:param type="parTxRTLAlign" val="ctr"/>
            </dgm:alg>
            <dgm:shape xmlns:r="http://schemas.openxmlformats.org/officeDocument/2006/relationships" type="rect" r:blip="">
              <dgm:adjLst/>
            </dgm:shape>
            <dgm:presOf axis="self"/>
            <dgm:constrLst>
              <dgm:constr type="tMarg" refType="primFontSz" fact="0.4"/>
              <dgm:constr type="bMarg" refType="primFontSz" fact="0.4"/>
              <dgm:constr type="lMarg" refType="primFontSz" fact="0.4"/>
              <dgm:constr type="rMarg" refType="primFontSz" fact="0.4"/>
            </dgm:constrLst>
            <dgm:ruleLst>
              <dgm:rule type="primFontSz" val="14" fact="NaN" max="NaN"/>
            </dgm:ruleLst>
          </dgm:layoutNode>
          <dgm:layoutNode name="L2TextContainerWrapper">
            <dgm:varLst>
              <dgm:bulletEnabled val="1"/>
            </dgm:varLst>
            <dgm:alg type="composite"/>
            <dgm:choose name="L2TextContainerConstr">
              <dgm:if name="CaseForPlacingL2TextContaineAboveDivider" axis="self" ptType="node" func="posOdd" op="equ" val="1">
                <dgm:constrLst>
                  <dgm:constr type="h" for="ch" forName="L2TextContainer" refType="h" fact="0.39"/>
                  <dgm:constr type="b" for="ch" forName="L2TextContainer" refType="h"/>
                  <dgm:constr type="h" for="ch" forName="FlexibleEmptyPlaceHolder" refType="h" fact="0.61"/>
                </dgm:constrLst>
              </dgm:if>
              <dgm:else name="CaseForPlacingL2TextContaineBelowDivider">
                <dgm:constrLst>
                  <dgm:constr type="h" for="ch" forName="L2TextContainer" refType="h" fact="0.39"/>
                  <dgm:constr type="h" for="ch" forName="FlexibleEmptyPlaceHolder" refType="h" fact="0.61"/>
                  <dgm:constr type="b" for="ch" forName="FlexibleEmptyPlaceHolder" refType="h"/>
                </dgm:constrLst>
              </dgm:else>
            </dgm:choose>
            <dgm:layoutNode name="L2TextContainer" styleLbl="bgAccFollowNode1" moveWith="L1TextContainer">
              <dgm:choose name="L2TextContainerAlgo">
                <dgm:if name="L2TextContainerAlgoLTR" func="var" arg="dir" op="equ" val="norm">
                  <dgm:alg type="tx">
                    <dgm:param type="txAnchorVert" val="mid"/>
                    <dgm:param type="parTxRTLAlign" val="l"/>
                    <dgm:param type="parTxLTRAlign" val="l"/>
                    <dgm:param type="txAnchorVertCh" val="mid"/>
                    <dgm:param type="shpTxRTLAlignCh" val="l"/>
                    <dgm:param type="shpTxLTRAlignCh" val="l"/>
                  </dgm:alg>
                </dgm:if>
                <dgm:else name="L2TextContainerAlgoRTL">
                  <dgm:alg type="tx">
                    <dgm:param type="txAnchorVert" val="mid"/>
                    <dgm:param type="parTxRTLAlign" val="r"/>
                    <dgm:param type="parTxLTRAlign" val="r"/>
                    <dgm:param type="txAnchorVertCh" val="mid"/>
                    <dgm:param type="shpTxRTLAlignCh" val="r"/>
                    <dgm:param type="shpTxLTRAlignCh" val="r"/>
                  </dgm:alg>
                </dgm:else>
              </dgm:choose>
              <dgm:shape xmlns:r="http://schemas.openxmlformats.org/officeDocument/2006/relationships" type="rect" r:blip="">
                <dgm:adjLst/>
              </dgm:shape>
              <dgm:presOf axis="des" ptType="node"/>
              <dgm:constrLst>
                <dgm:constr type="tMarg" refType="primFontSz" fact="0.75"/>
                <dgm:constr type="bMarg" refType="primFontSz" fact="0.75"/>
                <dgm:constr type="lMarg" refType="primFontSz" fact="0.75"/>
                <dgm:constr type="rMarg" refType="primFontSz" fact="0.75"/>
              </dgm:constrLst>
              <dgm:ruleLst>
                <dgm:rule type="h" val="INF" fact="NaN" max="NaN"/>
                <dgm:rule type="primFontSz" val="12" fact="NaN" max="NaN"/>
                <dgm:rule type="secFontSz" val="10" fact="NaN" max="NaN"/>
              </dgm:ruleLst>
            </dgm:layoutNode>
            <dgm:layoutNode name="FlexibleEmptyPlaceHolder">
              <dgm:alg type="sp"/>
              <dgm:shape xmlns:r="http://schemas.openxmlformats.org/officeDocument/2006/relationships" r:blip="">
                <dgm:adjLst/>
              </dgm:shape>
              <dgm:presOf/>
              <dgm:constrLst/>
            </dgm:layoutNode>
          </dgm:layoutNode>
          <dgm:layoutNode name="ConnectLine" styleLbl="sibTrans1D1" moveWith="L1TextContainer">
            <dgm:alg type="sp"/>
            <dgm:shape xmlns:r="http://schemas.openxmlformats.org/officeDocument/2006/relationships" type="line" r:blip="">
              <dgm:adjLst/>
            </dgm:shape>
            <dgm:presOf/>
            <dgm:constrLst/>
          </dgm:layoutNode>
          <dgm:layoutNode name="ConnectorPoint" styleLbl="node1" moveWith="L1TextContainer">
            <dgm:alg type="sp"/>
            <dgm:shape xmlns:r="http://schemas.openxmlformats.org/officeDocument/2006/relationships" rot="45" type="rect" r:blip="" zOrderOff="10">
              <dgm:adjLst/>
              <dgm:extLst>
                <a:ext uri="{B698B0E9-8C71-41B9-8309-B3DCBF30829C}">
                  <dgm1612:spPr xmlns:dgm1612="http://schemas.microsoft.com/office/drawing/2016/12/diagram">
                    <a:ln w="6350"/>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Node>
  <dgm:extLst>
    <a:ext uri="{68A01E43-0DF5-4B5B-8FA6-DAF915123BFB}">
      <dgm1612:lstStyle xmlns:dgm1612="http://schemas.microsoft.com/office/drawing/2016/12/diagram">
        <a:lvl1pPr>
          <a:defRPr b="1"/>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A47A63F-9D06-479D-A04D-717692D4326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C51F70DC-6EDE-457C-B55A-39AC7DE41A3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87C06C4-C5A6-48FB-97F5-B20A44F857E9}" type="datetimeFigureOut">
              <a:rPr lang="en-US" smtClean="0"/>
              <a:t>6/22/23</a:t>
            </a:fld>
            <a:endParaRPr lang="en-US"/>
          </a:p>
        </p:txBody>
      </p:sp>
      <p:sp>
        <p:nvSpPr>
          <p:cNvPr id="4" name="Footer Placeholder 3">
            <a:extLst>
              <a:ext uri="{FF2B5EF4-FFF2-40B4-BE49-F238E27FC236}">
                <a16:creationId xmlns:a16="http://schemas.microsoft.com/office/drawing/2014/main" id="{146987CF-42F5-4BB0-AD0D-1D64C35944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2368FB4-296C-4F8C-BFA3-D7C3AD617B6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F555657-0A12-495F-9FFA-D8F7554E7C39}" type="slidenum">
              <a:rPr lang="en-US" smtClean="0"/>
              <a:t>‹#›</a:t>
            </a:fld>
            <a:endParaRPr lang="en-US"/>
          </a:p>
        </p:txBody>
      </p:sp>
    </p:spTree>
    <p:extLst>
      <p:ext uri="{BB962C8B-B14F-4D97-AF65-F5344CB8AC3E}">
        <p14:creationId xmlns:p14="http://schemas.microsoft.com/office/powerpoint/2010/main" val="17664322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F2B2CC-0155-4E5E-A890-531D58ADF5B2}" type="datetimeFigureOut">
              <a:rPr lang="en-US" smtClean="0"/>
              <a:t>6/22/23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780FBB-F712-42E7-8C2F-226D98798B3F}" type="slidenum">
              <a:rPr lang="en-US" smtClean="0"/>
              <a:t>‹#›</a:t>
            </a:fld>
            <a:endParaRPr lang="en-US"/>
          </a:p>
        </p:txBody>
      </p:sp>
    </p:spTree>
    <p:extLst>
      <p:ext uri="{BB962C8B-B14F-4D97-AF65-F5344CB8AC3E}">
        <p14:creationId xmlns:p14="http://schemas.microsoft.com/office/powerpoint/2010/main" val="25671535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DC0559-D619-4E56-BF6F-3712370C2150}" type="slidenum">
              <a:rPr lang="en-US" smtClean="0"/>
              <a:t>3</a:t>
            </a:fld>
            <a:endParaRPr lang="en-US"/>
          </a:p>
        </p:txBody>
      </p:sp>
    </p:spTree>
    <p:extLst>
      <p:ext uri="{BB962C8B-B14F-4D97-AF65-F5344CB8AC3E}">
        <p14:creationId xmlns:p14="http://schemas.microsoft.com/office/powerpoint/2010/main" val="27622386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B3FB0C32-F044-4939-92E4-8BA39B7A391A}"/>
              </a:ext>
              <a:ext uri="{C183D7F6-B498-43B3-948B-1728B52AA6E4}">
                <adec:decorative xmlns:adec="http://schemas.microsoft.com/office/drawing/2017/decorative" val="1"/>
              </a:ext>
            </a:extLst>
          </p:cNvPr>
          <p:cNvSpPr/>
          <p:nvPr userDrawn="1"/>
        </p:nvSpPr>
        <p:spPr>
          <a:xfrm>
            <a:off x="3050" y="-66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584BE8A-3E34-4967-9E7C-13EC8F6A990A}"/>
              </a:ext>
              <a:ext uri="{C183D7F6-B498-43B3-948B-1728B52AA6E4}">
                <adec:decorative xmlns:adec="http://schemas.microsoft.com/office/drawing/2017/decorative" val="1"/>
              </a:ext>
            </a:extLst>
          </p:cNvPr>
          <p:cNvSpPr/>
          <p:nvPr userDrawn="1"/>
        </p:nvSpPr>
        <p:spPr>
          <a:xfrm>
            <a:off x="3050" y="-663"/>
            <a:ext cx="12188952" cy="6858000"/>
          </a:xfrm>
          <a:prstGeom prst="rect">
            <a:avLst/>
          </a:prstGeom>
          <a:gradFill flip="none" rotWithShape="1">
            <a:gsLst>
              <a:gs pos="0">
                <a:schemeClr val="accent2">
                  <a:alpha val="60000"/>
                </a:schemeClr>
              </a:gs>
              <a:gs pos="100000">
                <a:schemeClr val="accent1">
                  <a:alpha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9BFF676-EC35-4FFD-8894-CA4F2830700A}"/>
              </a:ext>
              <a:ext uri="{C183D7F6-B498-43B3-948B-1728B52AA6E4}">
                <adec:decorative xmlns:adec="http://schemas.microsoft.com/office/drawing/2017/decorative" val="1"/>
              </a:ext>
            </a:extLst>
          </p:cNvPr>
          <p:cNvSpPr/>
          <p:nvPr userDrawn="1"/>
        </p:nvSpPr>
        <p:spPr>
          <a:xfrm>
            <a:off x="3050" y="0"/>
            <a:ext cx="12188952" cy="6858000"/>
          </a:xfrm>
          <a:prstGeom prst="rect">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32DA1557-E095-4C82-B659-3AF550080BB1}"/>
              </a:ext>
              <a:ext uri="{C183D7F6-B498-43B3-948B-1728B52AA6E4}">
                <adec:decorative xmlns:adec="http://schemas.microsoft.com/office/drawing/2017/decorative" val="1"/>
              </a:ext>
            </a:extLst>
          </p:cNvPr>
          <p:cNvSpPr/>
          <p:nvPr userDrawn="1"/>
        </p:nvSpPr>
        <p:spPr>
          <a:xfrm rot="16200000">
            <a:off x="2746250" y="-663"/>
            <a:ext cx="6857999" cy="6857998"/>
          </a:xfrm>
          <a:prstGeom prst="ellipse">
            <a:avLst/>
          </a:prstGeom>
          <a:gradFill>
            <a:gsLst>
              <a:gs pos="0">
                <a:schemeClr val="accent1">
                  <a:lumMod val="20000"/>
                  <a:lumOff val="80000"/>
                  <a:alpha val="40000"/>
                </a:schemeClr>
              </a:gs>
              <a:gs pos="100000">
                <a:schemeClr val="accent1">
                  <a:alpha val="40000"/>
                </a:schemeClr>
              </a:gs>
            </a:gsLst>
            <a:lin ang="2700000" scaled="1"/>
          </a:gradFill>
          <a:ln>
            <a:noFill/>
          </a:ln>
          <a:effectLst>
            <a:softEdge rad="520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9F34E5EF-94D7-4AE0-BDD1-81A3ECDE614C}"/>
              </a:ext>
              <a:ext uri="{C183D7F6-B498-43B3-948B-1728B52AA6E4}">
                <adec:decorative xmlns:adec="http://schemas.microsoft.com/office/drawing/2017/decorative" val="1"/>
              </a:ext>
            </a:extLst>
          </p:cNvPr>
          <p:cNvSpPr/>
          <p:nvPr userDrawn="1"/>
        </p:nvSpPr>
        <p:spPr>
          <a:xfrm rot="16200000">
            <a:off x="77040" y="1193411"/>
            <a:ext cx="5589934" cy="5737916"/>
          </a:xfrm>
          <a:prstGeom prst="ellipse">
            <a:avLst/>
          </a:prstGeom>
          <a:gradFill>
            <a:gsLst>
              <a:gs pos="0">
                <a:schemeClr val="accent1">
                  <a:alpha val="40000"/>
                </a:schemeClr>
              </a:gs>
              <a:gs pos="100000">
                <a:schemeClr val="accent5">
                  <a:alpha val="20000"/>
                </a:schemeClr>
              </a:gs>
            </a:gsLst>
            <a:lin ang="2700000" scaled="1"/>
          </a:gradFill>
          <a:ln>
            <a:noFill/>
          </a:ln>
          <a:effectLst>
            <a:softEdge rad="952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Oval 15">
            <a:extLst>
              <a:ext uri="{FF2B5EF4-FFF2-40B4-BE49-F238E27FC236}">
                <a16:creationId xmlns:a16="http://schemas.microsoft.com/office/drawing/2014/main" id="{D829E57E-3199-4AAA-B2D5-F93264FDA0B5}"/>
              </a:ext>
              <a:ext uri="{C183D7F6-B498-43B3-948B-1728B52AA6E4}">
                <adec:decorative xmlns:adec="http://schemas.microsoft.com/office/drawing/2017/decorative" val="1"/>
              </a:ext>
            </a:extLst>
          </p:cNvPr>
          <p:cNvSpPr/>
          <p:nvPr userDrawn="1"/>
        </p:nvSpPr>
        <p:spPr>
          <a:xfrm rot="16200000">
            <a:off x="6442672" y="193606"/>
            <a:ext cx="5760743" cy="5737917"/>
          </a:xfrm>
          <a:prstGeom prst="ellipse">
            <a:avLst/>
          </a:prstGeom>
          <a:gradFill>
            <a:gsLst>
              <a:gs pos="0">
                <a:schemeClr val="accent1">
                  <a:alpha val="20000"/>
                </a:schemeClr>
              </a:gs>
              <a:gs pos="100000">
                <a:schemeClr val="accent5">
                  <a:alpha val="40000"/>
                </a:schemeClr>
              </a:gs>
            </a:gsLst>
            <a:lin ang="2700000" scaled="1"/>
          </a:gradFill>
          <a:ln>
            <a:noFill/>
          </a:ln>
          <a:effectLst>
            <a:softEdge rad="10033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7" name="Picture 16" descr="Tag=CustomerPhoto&#10;Crop=1&#10;Align=N/A">
            <a:extLst>
              <a:ext uri="{FF2B5EF4-FFF2-40B4-BE49-F238E27FC236}">
                <a16:creationId xmlns:a16="http://schemas.microsoft.com/office/drawing/2014/main" id="{8A791822-0971-4E61-A5E4-9AAD258F58E3}"/>
              </a:ext>
            </a:extLst>
          </p:cNvPr>
          <p:cNvPicPr>
            <a:picLocks/>
          </p:cNvPicPr>
          <p:nvPr userDrawn="1"/>
        </p:nvPicPr>
        <p:blipFill>
          <a:blip r:embed="rId2">
            <a:alphaModFix amt="20000"/>
            <a:extLst>
              <a:ext uri="{28A0092B-C50C-407E-A947-70E740481C1C}">
                <a14:useLocalDpi xmlns:a14="http://schemas.microsoft.com/office/drawing/2010/main" val="0"/>
              </a:ext>
            </a:extLst>
          </a:blip>
          <a:stretch>
            <a:fillRect/>
          </a:stretch>
        </p:blipFill>
        <p:spPr>
          <a:xfrm>
            <a:off x="3048" y="-663"/>
            <a:ext cx="12188952" cy="6858000"/>
          </a:xfrm>
          <a:prstGeom prst="rect">
            <a:avLst/>
          </a:prstGeom>
        </p:spPr>
      </p:pic>
      <p:sp>
        <p:nvSpPr>
          <p:cNvPr id="18" name="Title 1">
            <a:extLst>
              <a:ext uri="{FF2B5EF4-FFF2-40B4-BE49-F238E27FC236}">
                <a16:creationId xmlns:a16="http://schemas.microsoft.com/office/drawing/2014/main" id="{B86D7D99-F789-4EDA-861D-B6B994F05F1D}"/>
              </a:ext>
            </a:extLst>
          </p:cNvPr>
          <p:cNvSpPr>
            <a:spLocks noGrp="1"/>
          </p:cNvSpPr>
          <p:nvPr>
            <p:ph type="ctrTitle"/>
          </p:nvPr>
        </p:nvSpPr>
        <p:spPr>
          <a:xfrm>
            <a:off x="1527050" y="1121700"/>
            <a:ext cx="9144000" cy="2387600"/>
          </a:xfrm>
        </p:spPr>
        <p:txBody>
          <a:bodyPr/>
          <a:lstStyle>
            <a:lvl1pPr algn="ctr">
              <a:defRPr>
                <a:solidFill>
                  <a:schemeClr val="bg1"/>
                </a:solidFill>
              </a:defRPr>
            </a:lvl1pPr>
          </a:lstStyle>
          <a:p>
            <a:r>
              <a:rPr lang="en-US">
                <a:solidFill>
                  <a:srgbClr val="FFFFFF"/>
                </a:solidFill>
                <a:effectLst>
                  <a:outerShdw blurRad="38100" dist="38100" dir="2700000" algn="tl">
                    <a:srgbClr val="000000">
                      <a:alpha val="43137"/>
                    </a:srgbClr>
                  </a:outerShdw>
                </a:effectLst>
                <a:cs typeface="Sabon Next LT" panose="020B0502040204020203" pitchFamily="2" charset="0"/>
              </a:rPr>
              <a:t>Click to edit Master title style</a:t>
            </a:r>
            <a:endParaRPr lang="en-US" dirty="0">
              <a:solidFill>
                <a:srgbClr val="FFFFFF"/>
              </a:solidFill>
              <a:effectLst>
                <a:outerShdw blurRad="38100" dist="38100" dir="2700000" algn="tl">
                  <a:srgbClr val="000000">
                    <a:alpha val="43137"/>
                  </a:srgbClr>
                </a:outerShdw>
              </a:effectLst>
              <a:ea typeface="Cambria" panose="02040503050406030204" pitchFamily="18" charset="0"/>
              <a:cs typeface="Sabon Next LT" panose="020B0502040204020203" pitchFamily="2" charset="0"/>
            </a:endParaRPr>
          </a:p>
        </p:txBody>
      </p:sp>
      <p:sp>
        <p:nvSpPr>
          <p:cNvPr id="20" name="Text Placeholder 12">
            <a:extLst>
              <a:ext uri="{FF2B5EF4-FFF2-40B4-BE49-F238E27FC236}">
                <a16:creationId xmlns:a16="http://schemas.microsoft.com/office/drawing/2014/main" id="{2B39487B-EA73-4D7B-93AA-D63B49F4DA7F}"/>
              </a:ext>
            </a:extLst>
          </p:cNvPr>
          <p:cNvSpPr>
            <a:spLocks noGrp="1"/>
          </p:cNvSpPr>
          <p:nvPr>
            <p:ph type="body" sz="quarter" idx="15"/>
          </p:nvPr>
        </p:nvSpPr>
        <p:spPr>
          <a:xfrm>
            <a:off x="1527050" y="3600450"/>
            <a:ext cx="9144000" cy="2451100"/>
          </a:xfrm>
        </p:spPr>
        <p:txBody>
          <a:bodyPr>
            <a:normAutofit/>
          </a:bodyPr>
          <a:lstStyle>
            <a:lvl1pPr marL="0" indent="0" algn="ctr">
              <a:buNone/>
              <a:defRPr sz="2800">
                <a:solidFill>
                  <a:schemeClr val="bg1"/>
                </a:solidFill>
                <a:effectLst/>
                <a:latin typeface="+mn-lt"/>
              </a:defRPr>
            </a:lvl1pPr>
          </a:lstStyle>
          <a:p>
            <a:pPr lvl="0"/>
            <a:r>
              <a:rPr lang="en-US"/>
              <a:t>Click to edit Master text styles</a:t>
            </a:r>
          </a:p>
        </p:txBody>
      </p:sp>
    </p:spTree>
    <p:extLst>
      <p:ext uri="{BB962C8B-B14F-4D97-AF65-F5344CB8AC3E}">
        <p14:creationId xmlns:p14="http://schemas.microsoft.com/office/powerpoint/2010/main" val="1155544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Summary">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18B9F00-8450-475B-B155-993BAF212AF6}"/>
              </a:ext>
            </a:extLst>
          </p:cNvPr>
          <p:cNvSpPr>
            <a:spLocks noGrp="1"/>
          </p:cNvSpPr>
          <p:nvPr>
            <p:ph type="dt" sz="half" idx="10"/>
          </p:nvPr>
        </p:nvSpPr>
        <p:spPr/>
        <p:txBody>
          <a:bodyPr/>
          <a:lstStyle/>
          <a:p>
            <a:r>
              <a:rPr lang="en-US"/>
              <a:t>3/1/20XX</a:t>
            </a:r>
          </a:p>
        </p:txBody>
      </p:sp>
      <p:sp>
        <p:nvSpPr>
          <p:cNvPr id="3" name="Footer Placeholder 2">
            <a:extLst>
              <a:ext uri="{FF2B5EF4-FFF2-40B4-BE49-F238E27FC236}">
                <a16:creationId xmlns:a16="http://schemas.microsoft.com/office/drawing/2014/main" id="{5C0FDDA3-8E6F-42F7-BFBE-7FA9C647CA4E}"/>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B6C8E678-81B8-4356-9624-A0B999536312}"/>
              </a:ext>
            </a:extLst>
          </p:cNvPr>
          <p:cNvSpPr>
            <a:spLocks noGrp="1"/>
          </p:cNvSpPr>
          <p:nvPr>
            <p:ph type="sldNum" sz="quarter" idx="12"/>
          </p:nvPr>
        </p:nvSpPr>
        <p:spPr/>
        <p:txBody>
          <a:bodyPr/>
          <a:lstStyle/>
          <a:p>
            <a:fld id="{28844951-7827-47D4-8276-7DDE1FA7D85A}" type="slidenum">
              <a:rPr lang="en-US" smtClean="0"/>
              <a:t>‹#›</a:t>
            </a:fld>
            <a:endParaRPr lang="en-US"/>
          </a:p>
        </p:txBody>
      </p:sp>
      <p:sp>
        <p:nvSpPr>
          <p:cNvPr id="6" name="Title 1">
            <a:extLst>
              <a:ext uri="{FF2B5EF4-FFF2-40B4-BE49-F238E27FC236}">
                <a16:creationId xmlns:a16="http://schemas.microsoft.com/office/drawing/2014/main" id="{673294AE-7408-47DB-898D-41F8C069B42E}"/>
              </a:ext>
            </a:extLst>
          </p:cNvPr>
          <p:cNvSpPr>
            <a:spLocks noGrp="1"/>
          </p:cNvSpPr>
          <p:nvPr>
            <p:ph type="title"/>
          </p:nvPr>
        </p:nvSpPr>
        <p:spPr>
          <a:xfrm>
            <a:off x="841248" y="857251"/>
            <a:ext cx="6156051" cy="2076450"/>
          </a:xfrm>
        </p:spPr>
        <p:txBody>
          <a:bodyPr anchor="b">
            <a:normAutofit/>
          </a:bodyPr>
          <a:lstStyle/>
          <a:p>
            <a:r>
              <a:rPr lang="en-US" sz="4400">
                <a:gradFill flip="none" rotWithShape="1">
                  <a:gsLst>
                    <a:gs pos="0">
                      <a:schemeClr val="accent5">
                        <a:alpha val="70000"/>
                      </a:schemeClr>
                    </a:gs>
                    <a:gs pos="100000">
                      <a:schemeClr val="accent1">
                        <a:alpha val="70000"/>
                      </a:schemeClr>
                    </a:gs>
                  </a:gsLst>
                  <a:lin ang="0" scaled="1"/>
                  <a:tileRect/>
                </a:gradFill>
              </a:rPr>
              <a:t>Click to edit Master title style</a:t>
            </a:r>
            <a:endParaRPr lang="en-US" sz="4400" dirty="0">
              <a:gradFill flip="none" rotWithShape="1">
                <a:gsLst>
                  <a:gs pos="0">
                    <a:schemeClr val="accent5">
                      <a:alpha val="70000"/>
                    </a:schemeClr>
                  </a:gs>
                  <a:gs pos="100000">
                    <a:schemeClr val="accent1">
                      <a:alpha val="70000"/>
                    </a:schemeClr>
                  </a:gs>
                </a:gsLst>
                <a:lin ang="0" scaled="1"/>
                <a:tileRect/>
              </a:gradFill>
            </a:endParaRPr>
          </a:p>
        </p:txBody>
      </p:sp>
      <p:sp>
        <p:nvSpPr>
          <p:cNvPr id="7" name="Content Placeholder 2">
            <a:extLst>
              <a:ext uri="{FF2B5EF4-FFF2-40B4-BE49-F238E27FC236}">
                <a16:creationId xmlns:a16="http://schemas.microsoft.com/office/drawing/2014/main" id="{E973052A-4118-4E04-81F8-A44EC172FE46}"/>
              </a:ext>
            </a:extLst>
          </p:cNvPr>
          <p:cNvSpPr>
            <a:spLocks noGrp="1"/>
          </p:cNvSpPr>
          <p:nvPr>
            <p:ph idx="1"/>
          </p:nvPr>
        </p:nvSpPr>
        <p:spPr>
          <a:xfrm>
            <a:off x="841247" y="3190875"/>
            <a:ext cx="6156052" cy="2986087"/>
          </a:xfrm>
        </p:spPr>
        <p:txBody>
          <a:bodyPr>
            <a:normAutofit/>
          </a:bodyPr>
          <a:lstStyle>
            <a:lvl1pPr marL="0" indent="0">
              <a:buNone/>
              <a:defRPr sz="2200"/>
            </a:lvl1pPr>
          </a:lstStyle>
          <a:p>
            <a:pPr marL="228600" lvl="0" indent="-228600"/>
            <a:r>
              <a:rPr lang="en-US" sz="2000">
                <a:solidFill>
                  <a:schemeClr val="tx2">
                    <a:alpha val="60000"/>
                  </a:schemeClr>
                </a:solidFill>
              </a:rPr>
              <a:t>Click to edit Master text styles</a:t>
            </a:r>
          </a:p>
        </p:txBody>
      </p:sp>
      <p:sp>
        <p:nvSpPr>
          <p:cNvPr id="10" name="Date Placeholder 3">
            <a:extLst>
              <a:ext uri="{FF2B5EF4-FFF2-40B4-BE49-F238E27FC236}">
                <a16:creationId xmlns:a16="http://schemas.microsoft.com/office/drawing/2014/main" id="{8988D1E1-6064-4D6A-9EB1-578E20A2A0ED}"/>
              </a:ext>
            </a:extLst>
          </p:cNvPr>
          <p:cNvSpPr txBox="1">
            <a:spLocks/>
          </p:cNvSpPr>
          <p:nvPr userDrawn="1"/>
        </p:nvSpPr>
        <p:spPr>
          <a:xfrm>
            <a:off x="841248" y="6429375"/>
            <a:ext cx="2646725"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spc="150"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AB23B9F-B223-42FC-B961-B8BFC75D2259}" type="datetime1">
              <a:rPr lang="en-US" smtClean="0">
                <a:solidFill>
                  <a:schemeClr val="tx2">
                    <a:alpha val="60000"/>
                  </a:schemeClr>
                </a:solidFill>
              </a:rPr>
              <a:pPr/>
              <a:t>6/22/23</a:t>
            </a:fld>
            <a:endParaRPr lang="en-US" dirty="0">
              <a:solidFill>
                <a:schemeClr val="tx2">
                  <a:alpha val="60000"/>
                </a:schemeClr>
              </a:solidFill>
            </a:endParaRPr>
          </a:p>
        </p:txBody>
      </p:sp>
      <p:sp>
        <p:nvSpPr>
          <p:cNvPr id="11" name="Footer Placeholder 4">
            <a:extLst>
              <a:ext uri="{FF2B5EF4-FFF2-40B4-BE49-F238E27FC236}">
                <a16:creationId xmlns:a16="http://schemas.microsoft.com/office/drawing/2014/main" id="{BD47C5CB-0317-4DC6-A76F-38A5BB1FD1C2}"/>
              </a:ext>
            </a:extLst>
          </p:cNvPr>
          <p:cNvSpPr txBox="1">
            <a:spLocks/>
          </p:cNvSpPr>
          <p:nvPr userDrawn="1"/>
        </p:nvSpPr>
        <p:spPr>
          <a:xfrm>
            <a:off x="4044696" y="6429375"/>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spc="150"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solidFill>
                  <a:schemeClr val="tx2">
                    <a:alpha val="60000"/>
                  </a:schemeClr>
                </a:solidFill>
              </a:rPr>
              <a:t>Sample footer text</a:t>
            </a:r>
            <a:endParaRPr lang="en-US" dirty="0">
              <a:solidFill>
                <a:schemeClr val="tx2">
                  <a:alpha val="60000"/>
                </a:schemeClr>
              </a:solidFill>
            </a:endParaRPr>
          </a:p>
        </p:txBody>
      </p:sp>
      <p:sp>
        <p:nvSpPr>
          <p:cNvPr id="12" name="Slide Number Placeholder 5">
            <a:extLst>
              <a:ext uri="{FF2B5EF4-FFF2-40B4-BE49-F238E27FC236}">
                <a16:creationId xmlns:a16="http://schemas.microsoft.com/office/drawing/2014/main" id="{8CCF6E15-0BE7-453B-BBD4-B379C390AD22}"/>
              </a:ext>
            </a:extLst>
          </p:cNvPr>
          <p:cNvSpPr txBox="1">
            <a:spLocks/>
          </p:cNvSpPr>
          <p:nvPr userDrawn="1"/>
        </p:nvSpPr>
        <p:spPr>
          <a:xfrm>
            <a:off x="8613648" y="6429375"/>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900" kern="1200" cap="all" spc="150"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8844951-7827-47D4-8276-7DDE1FA7D85A}" type="slidenum">
              <a:rPr lang="en-US" smtClean="0">
                <a:solidFill>
                  <a:schemeClr val="tx2">
                    <a:alpha val="60000"/>
                  </a:schemeClr>
                </a:solidFill>
              </a:rPr>
              <a:pPr/>
              <a:t>‹#›</a:t>
            </a:fld>
            <a:endParaRPr lang="en-US" dirty="0">
              <a:solidFill>
                <a:schemeClr val="tx2">
                  <a:alpha val="60000"/>
                </a:schemeClr>
              </a:solidFill>
            </a:endParaRPr>
          </a:p>
        </p:txBody>
      </p:sp>
      <p:sp>
        <p:nvSpPr>
          <p:cNvPr id="14" name="Picture Placeholder 13">
            <a:extLst>
              <a:ext uri="{FF2B5EF4-FFF2-40B4-BE49-F238E27FC236}">
                <a16:creationId xmlns:a16="http://schemas.microsoft.com/office/drawing/2014/main" id="{0E092228-4487-4E3A-AEE3-12DC34A061E2}"/>
              </a:ext>
            </a:extLst>
          </p:cNvPr>
          <p:cNvSpPr>
            <a:spLocks noGrp="1"/>
          </p:cNvSpPr>
          <p:nvPr>
            <p:ph type="pic" sz="quarter" idx="13"/>
          </p:nvPr>
        </p:nvSpPr>
        <p:spPr>
          <a:xfrm>
            <a:off x="7424928" y="484632"/>
            <a:ext cx="4279392" cy="2862072"/>
          </a:xfrm>
          <a:solidFill>
            <a:schemeClr val="accent6"/>
          </a:solidFill>
        </p:spPr>
        <p:txBody>
          <a:bodyPr/>
          <a:lstStyle/>
          <a:p>
            <a:r>
              <a:rPr lang="en-US"/>
              <a:t>Click icon to add picture</a:t>
            </a:r>
          </a:p>
        </p:txBody>
      </p:sp>
      <p:sp>
        <p:nvSpPr>
          <p:cNvPr id="15" name="Picture Placeholder 13">
            <a:extLst>
              <a:ext uri="{FF2B5EF4-FFF2-40B4-BE49-F238E27FC236}">
                <a16:creationId xmlns:a16="http://schemas.microsoft.com/office/drawing/2014/main" id="{6AB20921-6E7F-4BD8-9399-D18CABB64B9A}"/>
              </a:ext>
            </a:extLst>
          </p:cNvPr>
          <p:cNvSpPr>
            <a:spLocks noGrp="1"/>
          </p:cNvSpPr>
          <p:nvPr>
            <p:ph type="pic" sz="quarter" idx="14"/>
          </p:nvPr>
        </p:nvSpPr>
        <p:spPr>
          <a:xfrm>
            <a:off x="7424928" y="3511296"/>
            <a:ext cx="4279392" cy="2862072"/>
          </a:xfrm>
          <a:solidFill>
            <a:schemeClr val="accent6"/>
          </a:solidFill>
        </p:spPr>
        <p:txBody>
          <a:bodyPr/>
          <a:lstStyle/>
          <a:p>
            <a:r>
              <a:rPr lang="en-US"/>
              <a:t>Click icon to add picture</a:t>
            </a:r>
          </a:p>
        </p:txBody>
      </p:sp>
    </p:spTree>
    <p:extLst>
      <p:ext uri="{BB962C8B-B14F-4D97-AF65-F5344CB8AC3E}">
        <p14:creationId xmlns:p14="http://schemas.microsoft.com/office/powerpoint/2010/main" val="4230430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0022B425-A1C3-4DFE-BF49-1B9F96D46B2A}"/>
              </a:ext>
            </a:extLst>
          </p:cNvPr>
          <p:cNvSpPr>
            <a:spLocks noGrp="1"/>
          </p:cNvSpPr>
          <p:nvPr>
            <p:ph type="title"/>
          </p:nvPr>
        </p:nvSpPr>
        <p:spPr>
          <a:xfrm>
            <a:off x="841248" y="3893769"/>
            <a:ext cx="5992550" cy="2319306"/>
          </a:xfrm>
        </p:spPr>
        <p:txBody>
          <a:bodyPr anchor="t">
            <a:normAutofit/>
          </a:bodyPr>
          <a:lstStyle/>
          <a:p>
            <a:r>
              <a:rPr lang="en-US" sz="4400">
                <a:gradFill flip="none" rotWithShape="1">
                  <a:gsLst>
                    <a:gs pos="0">
                      <a:schemeClr val="accent5">
                        <a:alpha val="70000"/>
                      </a:schemeClr>
                    </a:gs>
                    <a:gs pos="100000">
                      <a:schemeClr val="accent1">
                        <a:alpha val="70000"/>
                      </a:schemeClr>
                    </a:gs>
                  </a:gsLst>
                  <a:lin ang="0" scaled="1"/>
                  <a:tileRect/>
                </a:gradFill>
              </a:rPr>
              <a:t>Click to edit Master title style</a:t>
            </a:r>
            <a:endParaRPr lang="en-US" sz="4400" dirty="0">
              <a:gradFill flip="none" rotWithShape="1">
                <a:gsLst>
                  <a:gs pos="0">
                    <a:schemeClr val="accent5">
                      <a:alpha val="70000"/>
                    </a:schemeClr>
                  </a:gs>
                  <a:gs pos="100000">
                    <a:schemeClr val="accent1">
                      <a:alpha val="70000"/>
                    </a:schemeClr>
                  </a:gs>
                </a:gsLst>
                <a:lin ang="0" scaled="1"/>
                <a:tileRect/>
              </a:gradFill>
            </a:endParaRPr>
          </a:p>
        </p:txBody>
      </p:sp>
      <p:sp>
        <p:nvSpPr>
          <p:cNvPr id="14" name="Picture Placeholder 13">
            <a:extLst>
              <a:ext uri="{FF2B5EF4-FFF2-40B4-BE49-F238E27FC236}">
                <a16:creationId xmlns:a16="http://schemas.microsoft.com/office/drawing/2014/main" id="{2AEC60F9-EA79-4A18-B040-024AFB62FD5E}"/>
              </a:ext>
            </a:extLst>
          </p:cNvPr>
          <p:cNvSpPr>
            <a:spLocks noGrp="1"/>
          </p:cNvSpPr>
          <p:nvPr>
            <p:ph type="pic" sz="quarter" idx="13"/>
          </p:nvPr>
        </p:nvSpPr>
        <p:spPr>
          <a:xfrm>
            <a:off x="493776" y="484632"/>
            <a:ext cx="11210544" cy="3191256"/>
          </a:xfrm>
          <a:solidFill>
            <a:schemeClr val="accent6"/>
          </a:solidFill>
        </p:spPr>
        <p:txBody>
          <a:bodyPr/>
          <a:lstStyle/>
          <a:p>
            <a:r>
              <a:rPr lang="en-US"/>
              <a:t>Click icon to add picture</a:t>
            </a:r>
            <a:endParaRPr lang="en-US" dirty="0"/>
          </a:p>
        </p:txBody>
      </p:sp>
      <p:sp>
        <p:nvSpPr>
          <p:cNvPr id="9" name="Content Placeholder 2">
            <a:extLst>
              <a:ext uri="{FF2B5EF4-FFF2-40B4-BE49-F238E27FC236}">
                <a16:creationId xmlns:a16="http://schemas.microsoft.com/office/drawing/2014/main" id="{83B88B7B-A749-40EA-A140-38D1E04EFF4F}"/>
              </a:ext>
            </a:extLst>
          </p:cNvPr>
          <p:cNvSpPr>
            <a:spLocks noGrp="1"/>
          </p:cNvSpPr>
          <p:nvPr>
            <p:ph idx="1"/>
          </p:nvPr>
        </p:nvSpPr>
        <p:spPr>
          <a:xfrm>
            <a:off x="6979133" y="3893770"/>
            <a:ext cx="4377714" cy="2319306"/>
          </a:xfrm>
        </p:spPr>
        <p:txBody>
          <a:bodyPr anchor="t">
            <a:normAutofit/>
          </a:bodyPr>
          <a:lstStyle>
            <a:lvl1pPr marL="0" indent="0">
              <a:buNone/>
              <a:defRPr sz="2800"/>
            </a:lvl1pPr>
          </a:lstStyle>
          <a:p>
            <a:pPr marL="228600" lvl="0" indent="-228600"/>
            <a:r>
              <a:rPr lang="en-US" sz="1800">
                <a:solidFill>
                  <a:schemeClr val="tx2">
                    <a:alpha val="60000"/>
                  </a:schemeClr>
                </a:solidFill>
              </a:rPr>
              <a:t>Click to edit Master text styles</a:t>
            </a:r>
          </a:p>
        </p:txBody>
      </p:sp>
      <p:sp>
        <p:nvSpPr>
          <p:cNvPr id="2" name="Date Placeholder 1">
            <a:extLst>
              <a:ext uri="{FF2B5EF4-FFF2-40B4-BE49-F238E27FC236}">
                <a16:creationId xmlns:a16="http://schemas.microsoft.com/office/drawing/2014/main" id="{118B9F00-8450-475B-B155-993BAF212AF6}"/>
              </a:ext>
            </a:extLst>
          </p:cNvPr>
          <p:cNvSpPr>
            <a:spLocks noGrp="1"/>
          </p:cNvSpPr>
          <p:nvPr>
            <p:ph type="dt" sz="half" idx="10"/>
          </p:nvPr>
        </p:nvSpPr>
        <p:spPr>
          <a:xfrm>
            <a:off x="838200" y="6418489"/>
            <a:ext cx="2743200" cy="365125"/>
          </a:xfrm>
        </p:spPr>
        <p:txBody>
          <a:bodyPr/>
          <a:lstStyle/>
          <a:p>
            <a:r>
              <a:rPr lang="en-US"/>
              <a:t>3/1/20XX</a:t>
            </a:r>
          </a:p>
        </p:txBody>
      </p:sp>
      <p:sp>
        <p:nvSpPr>
          <p:cNvPr id="3" name="Footer Placeholder 2">
            <a:extLst>
              <a:ext uri="{FF2B5EF4-FFF2-40B4-BE49-F238E27FC236}">
                <a16:creationId xmlns:a16="http://schemas.microsoft.com/office/drawing/2014/main" id="{5C0FDDA3-8E6F-42F7-BFBE-7FA9C647CA4E}"/>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B6C8E678-81B8-4356-9624-A0B999536312}"/>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27613200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18B9F00-8450-475B-B155-993BAF212AF6}"/>
              </a:ext>
            </a:extLst>
          </p:cNvPr>
          <p:cNvSpPr>
            <a:spLocks noGrp="1"/>
          </p:cNvSpPr>
          <p:nvPr>
            <p:ph type="dt" sz="half" idx="10"/>
          </p:nvPr>
        </p:nvSpPr>
        <p:spPr/>
        <p:txBody>
          <a:bodyPr/>
          <a:lstStyle/>
          <a:p>
            <a:r>
              <a:rPr lang="en-US"/>
              <a:t>3/1/20XX</a:t>
            </a:r>
          </a:p>
        </p:txBody>
      </p:sp>
      <p:sp>
        <p:nvSpPr>
          <p:cNvPr id="3" name="Footer Placeholder 2">
            <a:extLst>
              <a:ext uri="{FF2B5EF4-FFF2-40B4-BE49-F238E27FC236}">
                <a16:creationId xmlns:a16="http://schemas.microsoft.com/office/drawing/2014/main" id="{5C0FDDA3-8E6F-42F7-BFBE-7FA9C647CA4E}"/>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B6C8E678-81B8-4356-9624-A0B999536312}"/>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23520951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3B052-A59B-4AE3-A89A-E7748630C15B}"/>
              </a:ext>
            </a:extLst>
          </p:cNvPr>
          <p:cNvSpPr>
            <a:spLocks noGrp="1"/>
          </p:cNvSpPr>
          <p:nvPr>
            <p:ph type="ctrTitle"/>
          </p:nvPr>
        </p:nvSpPr>
        <p:spPr>
          <a:xfrm>
            <a:off x="1524000" y="1122363"/>
            <a:ext cx="9144000" cy="2387600"/>
          </a:xfrm>
        </p:spPr>
        <p:txBody>
          <a:bodyPr anchor="b"/>
          <a:lstStyle>
            <a:lvl1pPr algn="ctr">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FBDA9EC4-FEA9-41D2-BE8D-F709F01D37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6E155CF-52F5-4879-B7F3-D05812AC4A6D}"/>
              </a:ext>
            </a:extLst>
          </p:cNvPr>
          <p:cNvSpPr>
            <a:spLocks noGrp="1"/>
          </p:cNvSpPr>
          <p:nvPr>
            <p:ph type="dt" sz="half" idx="10"/>
          </p:nvPr>
        </p:nvSpPr>
        <p:spPr/>
        <p:txBody>
          <a:bodyPr/>
          <a:lstStyle/>
          <a:p>
            <a:r>
              <a:rPr lang="en-US"/>
              <a:t>3/1/20XX</a:t>
            </a:r>
          </a:p>
        </p:txBody>
      </p:sp>
      <p:sp>
        <p:nvSpPr>
          <p:cNvPr id="5" name="Footer Placeholder 4">
            <a:extLst>
              <a:ext uri="{FF2B5EF4-FFF2-40B4-BE49-F238E27FC236}">
                <a16:creationId xmlns:a16="http://schemas.microsoft.com/office/drawing/2014/main" id="{80D053AC-61ED-4C2F-90BF-D4A916545107}"/>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138B2ED7-A198-4613-B8C9-EE02BAE24FA4}"/>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29398768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BBD03-9D57-48E9-8B43-688B72997276}"/>
              </a:ext>
            </a:extLst>
          </p:cNvPr>
          <p:cNvSpPr>
            <a:spLocks noGrp="1"/>
          </p:cNvSpPr>
          <p:nvPr>
            <p:ph type="title"/>
          </p:nvPr>
        </p:nvSpPr>
        <p:spPr>
          <a:xfrm>
            <a:off x="831850" y="1709738"/>
            <a:ext cx="10515600" cy="2852737"/>
          </a:xfrm>
        </p:spPr>
        <p:txBody>
          <a:bodyPr anchor="b"/>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83F376C-8A2F-4BE5-9669-4A6DA21B77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2654893-212E-4450-8F7A-27256B31F9FB}"/>
              </a:ext>
            </a:extLst>
          </p:cNvPr>
          <p:cNvSpPr>
            <a:spLocks noGrp="1"/>
          </p:cNvSpPr>
          <p:nvPr>
            <p:ph type="dt" sz="half" idx="10"/>
          </p:nvPr>
        </p:nvSpPr>
        <p:spPr/>
        <p:txBody>
          <a:bodyPr/>
          <a:lstStyle/>
          <a:p>
            <a:r>
              <a:rPr lang="en-US"/>
              <a:t>3/1/20XX</a:t>
            </a:r>
          </a:p>
        </p:txBody>
      </p:sp>
      <p:sp>
        <p:nvSpPr>
          <p:cNvPr id="5" name="Footer Placeholder 4">
            <a:extLst>
              <a:ext uri="{FF2B5EF4-FFF2-40B4-BE49-F238E27FC236}">
                <a16:creationId xmlns:a16="http://schemas.microsoft.com/office/drawing/2014/main" id="{600E881A-3958-44A9-9EDB-D86F4E4144C0}"/>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CFEDBC4F-D9B8-4BFA-BE4F-D4B9B739D1BA}"/>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10901295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C8777-C460-4649-8822-CA943386D06D}"/>
              </a:ext>
            </a:extLst>
          </p:cNvPr>
          <p:cNvSpPr>
            <a:spLocks noGrp="1"/>
          </p:cNvSpPr>
          <p:nvPr>
            <p:ph type="title"/>
          </p:nvPr>
        </p:nvSpPr>
        <p:spPr/>
        <p:txBody>
          <a:bodyPr/>
          <a:lstStyle>
            <a:lvl1pPr>
              <a:defRPr sz="4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FDF69E6-1094-437B-AA7E-0E21B7136CCA}"/>
              </a:ext>
            </a:extLst>
          </p:cNvPr>
          <p:cNvSpPr>
            <a:spLocks noGrp="1"/>
          </p:cNvSpPr>
          <p:nvPr>
            <p:ph sz="half" idx="1"/>
          </p:nvPr>
        </p:nvSpPr>
        <p:spPr>
          <a:xfrm>
            <a:off x="838200" y="2057399"/>
            <a:ext cx="5181600" cy="4119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20BC963-4591-4BE3-AE63-4999A13C5054}"/>
              </a:ext>
            </a:extLst>
          </p:cNvPr>
          <p:cNvSpPr>
            <a:spLocks noGrp="1"/>
          </p:cNvSpPr>
          <p:nvPr>
            <p:ph sz="half" idx="2"/>
          </p:nvPr>
        </p:nvSpPr>
        <p:spPr>
          <a:xfrm>
            <a:off x="6172200" y="2057399"/>
            <a:ext cx="5181600" cy="4119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504D5BB-DB84-4266-9B4F-E65CCFE5B310}"/>
              </a:ext>
            </a:extLst>
          </p:cNvPr>
          <p:cNvSpPr>
            <a:spLocks noGrp="1"/>
          </p:cNvSpPr>
          <p:nvPr>
            <p:ph type="dt" sz="half" idx="10"/>
          </p:nvPr>
        </p:nvSpPr>
        <p:spPr/>
        <p:txBody>
          <a:bodyPr/>
          <a:lstStyle/>
          <a:p>
            <a:r>
              <a:rPr lang="en-US"/>
              <a:t>3/1/20XX</a:t>
            </a:r>
          </a:p>
        </p:txBody>
      </p:sp>
      <p:sp>
        <p:nvSpPr>
          <p:cNvPr id="6" name="Footer Placeholder 5">
            <a:extLst>
              <a:ext uri="{FF2B5EF4-FFF2-40B4-BE49-F238E27FC236}">
                <a16:creationId xmlns:a16="http://schemas.microsoft.com/office/drawing/2014/main" id="{891A99B5-D493-4AB1-AF24-6660540D56AD}"/>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BFE178D0-5F1E-43FA-B447-53501EDD17C0}"/>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4069730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2DD4C-BFBC-4087-B94C-4DD0690E838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EB9D434-8228-4C7F-B520-14121EBC903B}"/>
              </a:ext>
            </a:extLst>
          </p:cNvPr>
          <p:cNvSpPr>
            <a:spLocks noGrp="1"/>
          </p:cNvSpPr>
          <p:nvPr>
            <p:ph type="dt" sz="half" idx="10"/>
          </p:nvPr>
        </p:nvSpPr>
        <p:spPr/>
        <p:txBody>
          <a:bodyPr/>
          <a:lstStyle/>
          <a:p>
            <a:r>
              <a:rPr lang="en-US"/>
              <a:t>3/1/20XX</a:t>
            </a:r>
          </a:p>
        </p:txBody>
      </p:sp>
      <p:sp>
        <p:nvSpPr>
          <p:cNvPr id="4" name="Footer Placeholder 3">
            <a:extLst>
              <a:ext uri="{FF2B5EF4-FFF2-40B4-BE49-F238E27FC236}">
                <a16:creationId xmlns:a16="http://schemas.microsoft.com/office/drawing/2014/main" id="{997B89BD-A70A-48D2-A3D9-DB2C0DB123B4}"/>
              </a:ext>
            </a:extLst>
          </p:cNvPr>
          <p:cNvSpPr>
            <a:spLocks noGrp="1"/>
          </p:cNvSpPr>
          <p:nvPr>
            <p:ph type="ftr" sz="quarter" idx="11"/>
          </p:nvPr>
        </p:nvSpPr>
        <p:spPr/>
        <p:txBody>
          <a:bodyPr/>
          <a:lstStyle/>
          <a:p>
            <a:r>
              <a:rPr lang="en-US"/>
              <a:t>SAMPLE FOOTER TEXT</a:t>
            </a:r>
          </a:p>
        </p:txBody>
      </p:sp>
      <p:sp>
        <p:nvSpPr>
          <p:cNvPr id="5" name="Slide Number Placeholder 4">
            <a:extLst>
              <a:ext uri="{FF2B5EF4-FFF2-40B4-BE49-F238E27FC236}">
                <a16:creationId xmlns:a16="http://schemas.microsoft.com/office/drawing/2014/main" id="{B4ACF4EF-5A2A-4A47-81DF-80CB513060F6}"/>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10768130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10DAA-DDE3-4C9C-8171-385A3DAC81CF}"/>
              </a:ext>
            </a:extLst>
          </p:cNvPr>
          <p:cNvSpPr>
            <a:spLocks noGrp="1"/>
          </p:cNvSpPr>
          <p:nvPr>
            <p:ph type="title"/>
          </p:nvPr>
        </p:nvSpPr>
        <p:spPr>
          <a:xfrm>
            <a:off x="839788" y="685800"/>
            <a:ext cx="3932237" cy="1371600"/>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AF73DB2-BD72-4F5E-9CA2-197343A0908A}"/>
              </a:ext>
            </a:extLst>
          </p:cNvPr>
          <p:cNvSpPr>
            <a:spLocks noGrp="1"/>
          </p:cNvSpPr>
          <p:nvPr>
            <p:ph idx="1"/>
          </p:nvPr>
        </p:nvSpPr>
        <p:spPr>
          <a:xfrm>
            <a:off x="5183188" y="685801"/>
            <a:ext cx="6172200" cy="51752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71F01536-2B0A-42A2-827E-2EB2C324A5FE}"/>
              </a:ext>
            </a:extLst>
          </p:cNvPr>
          <p:cNvSpPr>
            <a:spLocks noGrp="1"/>
          </p:cNvSpPr>
          <p:nvPr>
            <p:ph type="body" sz="half" idx="2"/>
          </p:nvPr>
        </p:nvSpPr>
        <p:spPr>
          <a:xfrm>
            <a:off x="839788" y="2209800"/>
            <a:ext cx="3932237" cy="3659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22CD09-61EF-4733-831C-5B133DAE1F4C}"/>
              </a:ext>
            </a:extLst>
          </p:cNvPr>
          <p:cNvSpPr>
            <a:spLocks noGrp="1"/>
          </p:cNvSpPr>
          <p:nvPr>
            <p:ph type="dt" sz="half" idx="10"/>
          </p:nvPr>
        </p:nvSpPr>
        <p:spPr/>
        <p:txBody>
          <a:bodyPr/>
          <a:lstStyle/>
          <a:p>
            <a:r>
              <a:rPr lang="en-US"/>
              <a:t>3/1/20XX</a:t>
            </a:r>
          </a:p>
        </p:txBody>
      </p:sp>
      <p:sp>
        <p:nvSpPr>
          <p:cNvPr id="6" name="Footer Placeholder 5">
            <a:extLst>
              <a:ext uri="{FF2B5EF4-FFF2-40B4-BE49-F238E27FC236}">
                <a16:creationId xmlns:a16="http://schemas.microsoft.com/office/drawing/2014/main" id="{5B109FCF-96E4-4EBF-AAFB-5E9AD22A68AE}"/>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79E381A6-E580-49A4-989C-EF4A54F83B45}"/>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6776152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CFA6E-F719-4613-8815-591471E722E5}"/>
              </a:ext>
            </a:extLst>
          </p:cNvPr>
          <p:cNvSpPr>
            <a:spLocks noGrp="1"/>
          </p:cNvSpPr>
          <p:nvPr>
            <p:ph type="title"/>
          </p:nvPr>
        </p:nvSpPr>
        <p:spPr>
          <a:xfrm>
            <a:off x="839788" y="685800"/>
            <a:ext cx="3932237" cy="1371600"/>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54384F3-CDE0-4329-B76D-45AAC94B04A8}"/>
              </a:ext>
            </a:extLst>
          </p:cNvPr>
          <p:cNvSpPr>
            <a:spLocks noGrp="1"/>
          </p:cNvSpPr>
          <p:nvPr>
            <p:ph type="pic" idx="1"/>
          </p:nvPr>
        </p:nvSpPr>
        <p:spPr>
          <a:xfrm>
            <a:off x="5183188" y="685801"/>
            <a:ext cx="6172200" cy="5175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79A9D7EB-40DA-460F-A48A-3E6D5E5612E7}"/>
              </a:ext>
            </a:extLst>
          </p:cNvPr>
          <p:cNvSpPr>
            <a:spLocks noGrp="1"/>
          </p:cNvSpPr>
          <p:nvPr>
            <p:ph type="body" sz="half" idx="2"/>
          </p:nvPr>
        </p:nvSpPr>
        <p:spPr>
          <a:xfrm>
            <a:off x="839788" y="2209800"/>
            <a:ext cx="3932237" cy="3659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56944C-E229-457E-868E-C48FF47DA37A}"/>
              </a:ext>
            </a:extLst>
          </p:cNvPr>
          <p:cNvSpPr>
            <a:spLocks noGrp="1"/>
          </p:cNvSpPr>
          <p:nvPr>
            <p:ph type="dt" sz="half" idx="10"/>
          </p:nvPr>
        </p:nvSpPr>
        <p:spPr/>
        <p:txBody>
          <a:bodyPr/>
          <a:lstStyle/>
          <a:p>
            <a:r>
              <a:rPr lang="en-US"/>
              <a:t>3/1/20XX</a:t>
            </a:r>
          </a:p>
        </p:txBody>
      </p:sp>
      <p:sp>
        <p:nvSpPr>
          <p:cNvPr id="6" name="Footer Placeholder 5">
            <a:extLst>
              <a:ext uri="{FF2B5EF4-FFF2-40B4-BE49-F238E27FC236}">
                <a16:creationId xmlns:a16="http://schemas.microsoft.com/office/drawing/2014/main" id="{CC7115FE-359F-46EA-A3C8-0D18544E34AD}"/>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B5165D17-3010-4FF5-9071-5CCD3E6995D6}"/>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3574085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3F98AFCE-98D2-46C5-82A8-E45659B1769D}"/>
              </a:ext>
              <a:ext uri="{C183D7F6-B498-43B3-948B-1728B52AA6E4}">
                <adec:decorative xmlns:adec="http://schemas.microsoft.com/office/drawing/2017/decorative" val="1"/>
              </a:ext>
            </a:extLst>
          </p:cNvPr>
          <p:cNvSpPr/>
          <p:nvPr userDrawn="1"/>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ame 11">
            <a:extLst>
              <a:ext uri="{FF2B5EF4-FFF2-40B4-BE49-F238E27FC236}">
                <a16:creationId xmlns:a16="http://schemas.microsoft.com/office/drawing/2014/main" id="{F69999FB-8585-40F0-990C-6A0BAD1C8081}"/>
              </a:ext>
              <a:ext uri="{C183D7F6-B498-43B3-948B-1728B52AA6E4}">
                <adec:decorative xmlns:adec="http://schemas.microsoft.com/office/drawing/2017/decorative" val="1"/>
              </a:ext>
            </a:extLst>
          </p:cNvPr>
          <p:cNvSpPr/>
          <p:nvPr userDrawn="1"/>
        </p:nvSpPr>
        <p:spPr>
          <a:xfrm>
            <a:off x="0" y="0"/>
            <a:ext cx="12188952" cy="6858000"/>
          </a:xfrm>
          <a:prstGeom prst="frame">
            <a:avLst>
              <a:gd name="adj1" fmla="val 7164"/>
            </a:avLst>
          </a:prstGeom>
          <a:gradFill flip="none" rotWithShape="1">
            <a:gsLst>
              <a:gs pos="0">
                <a:schemeClr val="accent2">
                  <a:alpha val="40000"/>
                </a:schemeClr>
              </a:gs>
              <a:gs pos="100000">
                <a:schemeClr val="accent1">
                  <a:alpha val="4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a16="http://schemas.microsoft.com/office/drawing/2014/main" id="{2768738E-7449-46C1-B7D3-844FE2BA7D35}"/>
              </a:ext>
            </a:extLst>
          </p:cNvPr>
          <p:cNvSpPr>
            <a:spLocks noGrp="1"/>
          </p:cNvSpPr>
          <p:nvPr>
            <p:ph type="title"/>
          </p:nvPr>
        </p:nvSpPr>
        <p:spPr>
          <a:xfrm>
            <a:off x="838200" y="914399"/>
            <a:ext cx="5992550" cy="2827422"/>
          </a:xfrm>
        </p:spPr>
        <p:txBody>
          <a:bodyPr anchor="t">
            <a:normAutofit/>
          </a:bodyPr>
          <a:lstStyle/>
          <a:p>
            <a:r>
              <a:rPr lang="en-US" sz="4400">
                <a:gradFill flip="none" rotWithShape="1">
                  <a:gsLst>
                    <a:gs pos="0">
                      <a:schemeClr val="accent5">
                        <a:alpha val="70000"/>
                      </a:schemeClr>
                    </a:gs>
                    <a:gs pos="100000">
                      <a:schemeClr val="accent1">
                        <a:alpha val="70000"/>
                      </a:schemeClr>
                    </a:gs>
                  </a:gsLst>
                  <a:lin ang="0" scaled="1"/>
                  <a:tileRect/>
                </a:gradFill>
              </a:rPr>
              <a:t>Click to edit Master title style</a:t>
            </a:r>
            <a:endParaRPr lang="en-US" sz="4400" dirty="0">
              <a:gradFill flip="none" rotWithShape="1">
                <a:gsLst>
                  <a:gs pos="0">
                    <a:schemeClr val="accent5">
                      <a:alpha val="70000"/>
                    </a:schemeClr>
                  </a:gs>
                  <a:gs pos="100000">
                    <a:schemeClr val="accent1">
                      <a:alpha val="70000"/>
                    </a:schemeClr>
                  </a:gs>
                </a:gsLst>
                <a:lin ang="0" scaled="1"/>
                <a:tileRect/>
              </a:gradFill>
            </a:endParaRPr>
          </a:p>
        </p:txBody>
      </p:sp>
      <p:sp>
        <p:nvSpPr>
          <p:cNvPr id="7" name="Content Placeholder 2">
            <a:extLst>
              <a:ext uri="{FF2B5EF4-FFF2-40B4-BE49-F238E27FC236}">
                <a16:creationId xmlns:a16="http://schemas.microsoft.com/office/drawing/2014/main" id="{B0FF04F9-E792-4C19-9FD5-44800CEB2E89}"/>
              </a:ext>
            </a:extLst>
          </p:cNvPr>
          <p:cNvSpPr>
            <a:spLocks noGrp="1"/>
          </p:cNvSpPr>
          <p:nvPr>
            <p:ph idx="1"/>
          </p:nvPr>
        </p:nvSpPr>
        <p:spPr>
          <a:xfrm>
            <a:off x="6976085" y="914400"/>
            <a:ext cx="4377714" cy="2827422"/>
          </a:xfrm>
        </p:spPr>
        <p:txBody>
          <a:bodyPr anchor="t">
            <a:normAutofit/>
          </a:bodyPr>
          <a:lstStyle>
            <a:lvl1pPr marL="0" indent="0">
              <a:buNone/>
              <a:defRPr sz="2800"/>
            </a:lvl1pPr>
          </a:lstStyle>
          <a:p>
            <a:pPr marL="228600" lvl="0" indent="-228600"/>
            <a:r>
              <a:rPr lang="en-US" sz="1800">
                <a:solidFill>
                  <a:schemeClr val="tx2">
                    <a:alpha val="60000"/>
                  </a:schemeClr>
                </a:solidFill>
              </a:rPr>
              <a:t>Click to edit Master text styles</a:t>
            </a:r>
          </a:p>
        </p:txBody>
      </p:sp>
      <p:sp>
        <p:nvSpPr>
          <p:cNvPr id="14" name="Picture Placeholder 13">
            <a:extLst>
              <a:ext uri="{FF2B5EF4-FFF2-40B4-BE49-F238E27FC236}">
                <a16:creationId xmlns:a16="http://schemas.microsoft.com/office/drawing/2014/main" id="{5F2F9DF6-DFB9-44A8-B629-57F58893AD21}"/>
              </a:ext>
            </a:extLst>
          </p:cNvPr>
          <p:cNvSpPr>
            <a:spLocks noGrp="1"/>
          </p:cNvSpPr>
          <p:nvPr>
            <p:ph type="pic" sz="quarter" idx="13"/>
          </p:nvPr>
        </p:nvSpPr>
        <p:spPr>
          <a:xfrm>
            <a:off x="490538" y="4059936"/>
            <a:ext cx="2807208" cy="2322576"/>
          </a:xfrm>
          <a:solidFill>
            <a:schemeClr val="accent6"/>
          </a:solidFill>
        </p:spPr>
        <p:txBody>
          <a:bodyPr/>
          <a:lstStyle/>
          <a:p>
            <a:r>
              <a:rPr lang="en-US"/>
              <a:t>Click icon to add picture</a:t>
            </a:r>
          </a:p>
        </p:txBody>
      </p:sp>
      <p:sp>
        <p:nvSpPr>
          <p:cNvPr id="15" name="Picture Placeholder 13">
            <a:extLst>
              <a:ext uri="{FF2B5EF4-FFF2-40B4-BE49-F238E27FC236}">
                <a16:creationId xmlns:a16="http://schemas.microsoft.com/office/drawing/2014/main" id="{927BC207-43FE-4B6A-AEBE-875B69CF9761}"/>
              </a:ext>
            </a:extLst>
          </p:cNvPr>
          <p:cNvSpPr>
            <a:spLocks noGrp="1"/>
          </p:cNvSpPr>
          <p:nvPr>
            <p:ph type="pic" sz="quarter" idx="14"/>
          </p:nvPr>
        </p:nvSpPr>
        <p:spPr>
          <a:xfrm>
            <a:off x="3291840" y="4059936"/>
            <a:ext cx="2807208" cy="2322576"/>
          </a:xfrm>
          <a:solidFill>
            <a:schemeClr val="accent6"/>
          </a:solidFill>
        </p:spPr>
        <p:txBody>
          <a:bodyPr/>
          <a:lstStyle/>
          <a:p>
            <a:r>
              <a:rPr lang="en-US"/>
              <a:t>Click icon to add picture</a:t>
            </a:r>
          </a:p>
        </p:txBody>
      </p:sp>
      <p:sp>
        <p:nvSpPr>
          <p:cNvPr id="16" name="Picture Placeholder 13">
            <a:extLst>
              <a:ext uri="{FF2B5EF4-FFF2-40B4-BE49-F238E27FC236}">
                <a16:creationId xmlns:a16="http://schemas.microsoft.com/office/drawing/2014/main" id="{EBBF5499-9A70-4846-B98E-316EC17F9FCD}"/>
              </a:ext>
            </a:extLst>
          </p:cNvPr>
          <p:cNvSpPr>
            <a:spLocks noGrp="1"/>
          </p:cNvSpPr>
          <p:nvPr>
            <p:ph type="pic" sz="quarter" idx="15"/>
          </p:nvPr>
        </p:nvSpPr>
        <p:spPr>
          <a:xfrm>
            <a:off x="6099048" y="4059936"/>
            <a:ext cx="2807208" cy="2322576"/>
          </a:xfrm>
          <a:solidFill>
            <a:schemeClr val="accent6"/>
          </a:solidFill>
        </p:spPr>
        <p:txBody>
          <a:bodyPr/>
          <a:lstStyle/>
          <a:p>
            <a:r>
              <a:rPr lang="en-US"/>
              <a:t>Click icon to add picture</a:t>
            </a:r>
          </a:p>
        </p:txBody>
      </p:sp>
      <p:sp>
        <p:nvSpPr>
          <p:cNvPr id="17" name="Picture Placeholder 13">
            <a:extLst>
              <a:ext uri="{FF2B5EF4-FFF2-40B4-BE49-F238E27FC236}">
                <a16:creationId xmlns:a16="http://schemas.microsoft.com/office/drawing/2014/main" id="{C7A79F30-D473-48F6-9AC2-286C7B70F3ED}"/>
              </a:ext>
            </a:extLst>
          </p:cNvPr>
          <p:cNvSpPr>
            <a:spLocks noGrp="1"/>
          </p:cNvSpPr>
          <p:nvPr>
            <p:ph type="pic" sz="quarter" idx="16"/>
          </p:nvPr>
        </p:nvSpPr>
        <p:spPr>
          <a:xfrm>
            <a:off x="8906256" y="4059936"/>
            <a:ext cx="2807208" cy="2322576"/>
          </a:xfrm>
          <a:solidFill>
            <a:schemeClr val="accent6"/>
          </a:solidFill>
        </p:spPr>
        <p:txBody>
          <a:bodyPr/>
          <a:lstStyle/>
          <a:p>
            <a:r>
              <a:rPr lang="en-US"/>
              <a:t>Click icon to add picture</a:t>
            </a:r>
          </a:p>
        </p:txBody>
      </p:sp>
      <p:sp>
        <p:nvSpPr>
          <p:cNvPr id="2" name="Date Placeholder 1">
            <a:extLst>
              <a:ext uri="{FF2B5EF4-FFF2-40B4-BE49-F238E27FC236}">
                <a16:creationId xmlns:a16="http://schemas.microsoft.com/office/drawing/2014/main" id="{118B9F00-8450-475B-B155-993BAF212AF6}"/>
              </a:ext>
            </a:extLst>
          </p:cNvPr>
          <p:cNvSpPr>
            <a:spLocks noGrp="1"/>
          </p:cNvSpPr>
          <p:nvPr>
            <p:ph type="dt" sz="half" idx="10"/>
          </p:nvPr>
        </p:nvSpPr>
        <p:spPr/>
        <p:txBody>
          <a:bodyPr/>
          <a:lstStyle/>
          <a:p>
            <a:r>
              <a:rPr lang="en-US"/>
              <a:t>3/1/20XX</a:t>
            </a:r>
          </a:p>
        </p:txBody>
      </p:sp>
      <p:sp>
        <p:nvSpPr>
          <p:cNvPr id="3" name="Footer Placeholder 2">
            <a:extLst>
              <a:ext uri="{FF2B5EF4-FFF2-40B4-BE49-F238E27FC236}">
                <a16:creationId xmlns:a16="http://schemas.microsoft.com/office/drawing/2014/main" id="{5C0FDDA3-8E6F-42F7-BFBE-7FA9C647CA4E}"/>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B6C8E678-81B8-4356-9624-A0B999536312}"/>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1009914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Introduction">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B910AFBC-7932-43F4-ABEA-C89B2698634B}"/>
              </a:ext>
            </a:extLst>
          </p:cNvPr>
          <p:cNvSpPr>
            <a:spLocks noGrp="1"/>
          </p:cNvSpPr>
          <p:nvPr>
            <p:ph type="title"/>
          </p:nvPr>
        </p:nvSpPr>
        <p:spPr>
          <a:xfrm>
            <a:off x="841249" y="857251"/>
            <a:ext cx="5914937" cy="2076450"/>
          </a:xfrm>
        </p:spPr>
        <p:txBody>
          <a:bodyPr anchor="b">
            <a:normAutofit/>
          </a:bodyPr>
          <a:lstStyle/>
          <a:p>
            <a:r>
              <a:rPr lang="en-US" sz="4400">
                <a:gradFill flip="none" rotWithShape="1">
                  <a:gsLst>
                    <a:gs pos="0">
                      <a:schemeClr val="accent5">
                        <a:alpha val="70000"/>
                      </a:schemeClr>
                    </a:gs>
                    <a:gs pos="100000">
                      <a:schemeClr val="accent1">
                        <a:alpha val="70000"/>
                      </a:schemeClr>
                    </a:gs>
                  </a:gsLst>
                  <a:lin ang="0" scaled="1"/>
                  <a:tileRect/>
                </a:gradFill>
              </a:rPr>
              <a:t>Click to edit Master title style</a:t>
            </a:r>
            <a:endParaRPr lang="en-US" sz="4400" dirty="0">
              <a:gradFill flip="none" rotWithShape="1">
                <a:gsLst>
                  <a:gs pos="0">
                    <a:schemeClr val="accent5">
                      <a:alpha val="70000"/>
                    </a:schemeClr>
                  </a:gs>
                  <a:gs pos="100000">
                    <a:schemeClr val="accent1">
                      <a:alpha val="70000"/>
                    </a:schemeClr>
                  </a:gs>
                </a:gsLst>
                <a:lin ang="0" scaled="1"/>
                <a:tileRect/>
              </a:gradFill>
            </a:endParaRPr>
          </a:p>
        </p:txBody>
      </p:sp>
      <p:sp>
        <p:nvSpPr>
          <p:cNvPr id="17" name="Content Placeholder 2">
            <a:extLst>
              <a:ext uri="{FF2B5EF4-FFF2-40B4-BE49-F238E27FC236}">
                <a16:creationId xmlns:a16="http://schemas.microsoft.com/office/drawing/2014/main" id="{1178A42D-5ED2-4AB6-BE4B-4109074320DF}"/>
              </a:ext>
            </a:extLst>
          </p:cNvPr>
          <p:cNvSpPr>
            <a:spLocks noGrp="1"/>
          </p:cNvSpPr>
          <p:nvPr>
            <p:ph idx="1"/>
          </p:nvPr>
        </p:nvSpPr>
        <p:spPr>
          <a:xfrm>
            <a:off x="841248" y="3190875"/>
            <a:ext cx="5914938" cy="2986087"/>
          </a:xfrm>
        </p:spPr>
        <p:txBody>
          <a:bodyPr>
            <a:noAutofit/>
          </a:bodyPr>
          <a:lstStyle>
            <a:lvl1pPr marL="0" indent="0">
              <a:lnSpc>
                <a:spcPct val="100000"/>
              </a:lnSpc>
              <a:buNone/>
              <a:defRPr sz="2000"/>
            </a:lvl1pPr>
          </a:lstStyle>
          <a:p>
            <a:pPr marL="228600" lvl="0" indent="-228600"/>
            <a:r>
              <a:rPr lang="en-US" sz="1800">
                <a:solidFill>
                  <a:schemeClr val="tx2">
                    <a:alpha val="60000"/>
                  </a:schemeClr>
                </a:solidFill>
              </a:rPr>
              <a:t>Click to edit Master text styles</a:t>
            </a:r>
          </a:p>
        </p:txBody>
      </p:sp>
      <p:sp>
        <p:nvSpPr>
          <p:cNvPr id="29" name="Date Placeholder 1">
            <a:extLst>
              <a:ext uri="{FF2B5EF4-FFF2-40B4-BE49-F238E27FC236}">
                <a16:creationId xmlns:a16="http://schemas.microsoft.com/office/drawing/2014/main" id="{4D9A7D07-2BA3-438D-972B-EA578370D50F}"/>
              </a:ext>
            </a:extLst>
          </p:cNvPr>
          <p:cNvSpPr>
            <a:spLocks noGrp="1"/>
          </p:cNvSpPr>
          <p:nvPr>
            <p:ph type="dt" sz="half" idx="10"/>
          </p:nvPr>
        </p:nvSpPr>
        <p:spPr>
          <a:xfrm>
            <a:off x="838200" y="6429375"/>
            <a:ext cx="2743200" cy="365125"/>
          </a:xfrm>
        </p:spPr>
        <p:txBody>
          <a:bodyPr/>
          <a:lstStyle>
            <a:lvl1pPr>
              <a:defRPr>
                <a:solidFill>
                  <a:schemeClr val="tx2">
                    <a:alpha val="60000"/>
                  </a:schemeClr>
                </a:solidFill>
              </a:defRPr>
            </a:lvl1pPr>
          </a:lstStyle>
          <a:p>
            <a:r>
              <a:rPr lang="en-US"/>
              <a:t>3/1/20XX</a:t>
            </a:r>
          </a:p>
        </p:txBody>
      </p:sp>
      <p:sp>
        <p:nvSpPr>
          <p:cNvPr id="24" name="Picture Placeholder 23">
            <a:extLst>
              <a:ext uri="{FF2B5EF4-FFF2-40B4-BE49-F238E27FC236}">
                <a16:creationId xmlns:a16="http://schemas.microsoft.com/office/drawing/2014/main" id="{C8720583-BC84-48EB-85BC-AE71214A30A5}"/>
              </a:ext>
            </a:extLst>
          </p:cNvPr>
          <p:cNvSpPr>
            <a:spLocks noGrp="1"/>
          </p:cNvSpPr>
          <p:nvPr>
            <p:ph type="pic" sz="quarter" idx="13"/>
          </p:nvPr>
        </p:nvSpPr>
        <p:spPr>
          <a:xfrm>
            <a:off x="7589520" y="0"/>
            <a:ext cx="4599432" cy="2286000"/>
          </a:xfrm>
          <a:solidFill>
            <a:schemeClr val="accent6"/>
          </a:solidFill>
        </p:spPr>
        <p:txBody>
          <a:bodyPr/>
          <a:lstStyle/>
          <a:p>
            <a:r>
              <a:rPr lang="en-US"/>
              <a:t>Click icon to add picture</a:t>
            </a:r>
            <a:endParaRPr lang="en-US" dirty="0"/>
          </a:p>
        </p:txBody>
      </p:sp>
      <p:sp>
        <p:nvSpPr>
          <p:cNvPr id="25" name="Picture Placeholder 23">
            <a:extLst>
              <a:ext uri="{FF2B5EF4-FFF2-40B4-BE49-F238E27FC236}">
                <a16:creationId xmlns:a16="http://schemas.microsoft.com/office/drawing/2014/main" id="{C3F0A5CD-C47A-4CDF-BE99-75F3A81B18FB}"/>
              </a:ext>
            </a:extLst>
          </p:cNvPr>
          <p:cNvSpPr>
            <a:spLocks noGrp="1"/>
          </p:cNvSpPr>
          <p:nvPr>
            <p:ph type="pic" sz="quarter" idx="14"/>
          </p:nvPr>
        </p:nvSpPr>
        <p:spPr>
          <a:xfrm>
            <a:off x="7589520" y="2286000"/>
            <a:ext cx="4599432" cy="2286000"/>
          </a:xfrm>
          <a:solidFill>
            <a:schemeClr val="accent6"/>
          </a:solidFill>
        </p:spPr>
        <p:txBody>
          <a:bodyPr/>
          <a:lstStyle/>
          <a:p>
            <a:r>
              <a:rPr lang="en-US"/>
              <a:t>Click icon to add picture</a:t>
            </a:r>
            <a:endParaRPr lang="en-US" dirty="0"/>
          </a:p>
        </p:txBody>
      </p:sp>
      <p:sp>
        <p:nvSpPr>
          <p:cNvPr id="26" name="Picture Placeholder 23">
            <a:extLst>
              <a:ext uri="{FF2B5EF4-FFF2-40B4-BE49-F238E27FC236}">
                <a16:creationId xmlns:a16="http://schemas.microsoft.com/office/drawing/2014/main" id="{7329454B-9275-4E86-B32E-91C0DB62AA71}"/>
              </a:ext>
            </a:extLst>
          </p:cNvPr>
          <p:cNvSpPr>
            <a:spLocks noGrp="1"/>
          </p:cNvSpPr>
          <p:nvPr>
            <p:ph type="pic" sz="quarter" idx="15"/>
          </p:nvPr>
        </p:nvSpPr>
        <p:spPr>
          <a:xfrm>
            <a:off x="7589520" y="4572000"/>
            <a:ext cx="4599432" cy="2286000"/>
          </a:xfrm>
          <a:solidFill>
            <a:schemeClr val="accent6"/>
          </a:solidFill>
        </p:spPr>
        <p:txBody>
          <a:bodyPr/>
          <a:lstStyle/>
          <a:p>
            <a:r>
              <a:rPr lang="en-US"/>
              <a:t>Click icon to add picture</a:t>
            </a:r>
            <a:endParaRPr lang="en-US" dirty="0"/>
          </a:p>
        </p:txBody>
      </p:sp>
      <p:sp>
        <p:nvSpPr>
          <p:cNvPr id="30" name="Footer Placeholder 2">
            <a:extLst>
              <a:ext uri="{FF2B5EF4-FFF2-40B4-BE49-F238E27FC236}">
                <a16:creationId xmlns:a16="http://schemas.microsoft.com/office/drawing/2014/main" id="{21E9E1BF-D594-4F96-8DBE-5A8DD51D3B58}"/>
              </a:ext>
            </a:extLst>
          </p:cNvPr>
          <p:cNvSpPr>
            <a:spLocks noGrp="1"/>
          </p:cNvSpPr>
          <p:nvPr>
            <p:ph type="ftr" sz="quarter" idx="11"/>
          </p:nvPr>
        </p:nvSpPr>
        <p:spPr>
          <a:xfrm>
            <a:off x="4038600" y="6429375"/>
            <a:ext cx="4114800" cy="365125"/>
          </a:xfrm>
        </p:spPr>
        <p:txBody>
          <a:bodyPr/>
          <a:lstStyle>
            <a:lvl1pPr algn="l">
              <a:defRPr>
                <a:solidFill>
                  <a:schemeClr val="tx2">
                    <a:alpha val="60000"/>
                  </a:schemeClr>
                </a:solidFill>
              </a:defRPr>
            </a:lvl1pPr>
          </a:lstStyle>
          <a:p>
            <a:r>
              <a:rPr lang="en-US"/>
              <a:t>SAMPLE FOOTER TEXT</a:t>
            </a:r>
            <a:endParaRPr lang="en-US" dirty="0"/>
          </a:p>
        </p:txBody>
      </p:sp>
      <p:sp>
        <p:nvSpPr>
          <p:cNvPr id="31" name="Slide Number Placeholder 3">
            <a:extLst>
              <a:ext uri="{FF2B5EF4-FFF2-40B4-BE49-F238E27FC236}">
                <a16:creationId xmlns:a16="http://schemas.microsoft.com/office/drawing/2014/main" id="{C30FDEF8-F3F3-42D5-9EE1-EDDF18B35377}"/>
              </a:ext>
            </a:extLst>
          </p:cNvPr>
          <p:cNvSpPr>
            <a:spLocks noGrp="1"/>
          </p:cNvSpPr>
          <p:nvPr>
            <p:ph type="sldNum" sz="quarter" idx="12"/>
          </p:nvPr>
        </p:nvSpPr>
        <p:spPr>
          <a:xfrm>
            <a:off x="8610600" y="6429375"/>
            <a:ext cx="2743200" cy="365125"/>
          </a:xfrm>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3791792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tion Break">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BE04ED02-B678-4D1E-BEDA-7E28F9038DF5}"/>
              </a:ext>
              <a:ext uri="{C183D7F6-B498-43B3-948B-1728B52AA6E4}">
                <adec:decorative xmlns:adec="http://schemas.microsoft.com/office/drawing/2017/decorative" val="1"/>
              </a:ext>
            </a:extLst>
          </p:cNvPr>
          <p:cNvSpPr/>
          <p:nvPr userDrawn="1"/>
        </p:nvSpPr>
        <p:spPr>
          <a:xfrm>
            <a:off x="9277" y="9278"/>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85E2C5A2-B8B2-47C5-8E1B-3A97E2C9BB13}"/>
              </a:ext>
              <a:ext uri="{C183D7F6-B498-43B3-948B-1728B52AA6E4}">
                <adec:decorative xmlns:adec="http://schemas.microsoft.com/office/drawing/2017/decorative" val="1"/>
              </a:ext>
            </a:extLst>
          </p:cNvPr>
          <p:cNvSpPr/>
          <p:nvPr userDrawn="1"/>
        </p:nvSpPr>
        <p:spPr>
          <a:xfrm>
            <a:off x="12325" y="9278"/>
            <a:ext cx="12188952"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03FD8455-A2E1-40B3-B6C4-36070AF58F78}"/>
              </a:ext>
              <a:ext uri="{C183D7F6-B498-43B3-948B-1728B52AA6E4}">
                <adec:decorative xmlns:adec="http://schemas.microsoft.com/office/drawing/2017/decorative" val="1"/>
              </a:ext>
            </a:extLst>
          </p:cNvPr>
          <p:cNvSpPr/>
          <p:nvPr userDrawn="1"/>
        </p:nvSpPr>
        <p:spPr>
          <a:xfrm>
            <a:off x="1524" y="0"/>
            <a:ext cx="12188952" cy="6858000"/>
          </a:xfrm>
          <a:prstGeom prst="rect">
            <a:avLst/>
          </a:prstGeom>
          <a:gradFill flip="none" rotWithShape="1">
            <a:gsLst>
              <a:gs pos="0">
                <a:schemeClr val="accent2">
                  <a:alpha val="60000"/>
                </a:schemeClr>
              </a:gs>
              <a:gs pos="100000">
                <a:schemeClr val="accent1">
                  <a:alpha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Freeform: Shape 7">
            <a:extLst>
              <a:ext uri="{FF2B5EF4-FFF2-40B4-BE49-F238E27FC236}">
                <a16:creationId xmlns:a16="http://schemas.microsoft.com/office/drawing/2014/main" id="{0F53BE70-C6B1-407C-9333-7251BDC77A9E}"/>
              </a:ext>
              <a:ext uri="{C183D7F6-B498-43B3-948B-1728B52AA6E4}">
                <adec:decorative xmlns:adec="http://schemas.microsoft.com/office/drawing/2017/decorative" val="1"/>
              </a:ext>
            </a:extLst>
          </p:cNvPr>
          <p:cNvSpPr/>
          <p:nvPr userDrawn="1"/>
        </p:nvSpPr>
        <p:spPr>
          <a:xfrm>
            <a:off x="33186" y="9279"/>
            <a:ext cx="5770017" cy="2411171"/>
          </a:xfrm>
          <a:custGeom>
            <a:avLst/>
            <a:gdLst>
              <a:gd name="connsiteX0" fmla="*/ 0 w 5770017"/>
              <a:gd name="connsiteY0" fmla="*/ 0 h 2411171"/>
              <a:gd name="connsiteX1" fmla="*/ 5770017 w 5770017"/>
              <a:gd name="connsiteY1" fmla="*/ 0 h 2411171"/>
              <a:gd name="connsiteX2" fmla="*/ 5715824 w 5770017"/>
              <a:gd name="connsiteY2" fmla="*/ 124746 h 2411171"/>
              <a:gd name="connsiteX3" fmla="*/ 4925072 w 5770017"/>
              <a:gd name="connsiteY3" fmla="*/ 1254414 h 2411171"/>
              <a:gd name="connsiteX4" fmla="*/ 125602 w 5770017"/>
              <a:gd name="connsiteY4" fmla="*/ 1864423 h 2411171"/>
              <a:gd name="connsiteX5" fmla="*/ 0 w 5770017"/>
              <a:gd name="connsiteY5" fmla="*/ 1785927 h 2411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70017" h="2411171">
                <a:moveTo>
                  <a:pt x="0" y="0"/>
                </a:moveTo>
                <a:lnTo>
                  <a:pt x="5770017" y="0"/>
                </a:lnTo>
                <a:lnTo>
                  <a:pt x="5715824" y="124746"/>
                </a:lnTo>
                <a:cubicBezTo>
                  <a:pt x="5526044" y="533784"/>
                  <a:pt x="5262460" y="917027"/>
                  <a:pt x="4925072" y="1254414"/>
                </a:cubicBezTo>
                <a:cubicBezTo>
                  <a:pt x="3623720" y="2555767"/>
                  <a:pt x="1640148" y="2759102"/>
                  <a:pt x="125602" y="1864423"/>
                </a:cubicBezTo>
                <a:lnTo>
                  <a:pt x="0" y="1785927"/>
                </a:lnTo>
                <a:close/>
              </a:path>
            </a:pathLst>
          </a:custGeom>
          <a:gradFill>
            <a:gsLst>
              <a:gs pos="0">
                <a:schemeClr val="accent2">
                  <a:alpha val="20000"/>
                </a:schemeClr>
              </a:gs>
              <a:gs pos="100000">
                <a:schemeClr val="accent1">
                  <a:alpha val="20000"/>
                </a:schemeClr>
              </a:gs>
            </a:gsLst>
            <a:lin ang="2700000" scaled="1"/>
          </a:gradFill>
          <a:ln>
            <a:noFill/>
          </a:ln>
          <a:effectLst>
            <a:softEdge rad="520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ame 8">
            <a:extLst>
              <a:ext uri="{FF2B5EF4-FFF2-40B4-BE49-F238E27FC236}">
                <a16:creationId xmlns:a16="http://schemas.microsoft.com/office/drawing/2014/main" id="{05864DDE-75C0-4BE6-93FF-A960706ADEC3}"/>
              </a:ext>
              <a:ext uri="{C183D7F6-B498-43B3-948B-1728B52AA6E4}">
                <adec:decorative xmlns:adec="http://schemas.microsoft.com/office/drawing/2017/decorative" val="1"/>
              </a:ext>
            </a:extLst>
          </p:cNvPr>
          <p:cNvSpPr/>
          <p:nvPr userDrawn="1"/>
        </p:nvSpPr>
        <p:spPr>
          <a:xfrm>
            <a:off x="1524" y="0"/>
            <a:ext cx="12188952" cy="6858000"/>
          </a:xfrm>
          <a:prstGeom prst="frame">
            <a:avLst>
              <a:gd name="adj1" fmla="val 716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Title 1">
            <a:extLst>
              <a:ext uri="{FF2B5EF4-FFF2-40B4-BE49-F238E27FC236}">
                <a16:creationId xmlns:a16="http://schemas.microsoft.com/office/drawing/2014/main" id="{1BC3FA0F-EAE5-4DCE-ACFF-9AD00ED39FCF}"/>
              </a:ext>
            </a:extLst>
          </p:cNvPr>
          <p:cNvSpPr>
            <a:spLocks noGrp="1"/>
          </p:cNvSpPr>
          <p:nvPr>
            <p:ph type="ctrTitle"/>
          </p:nvPr>
        </p:nvSpPr>
        <p:spPr>
          <a:xfrm>
            <a:off x="847477" y="1131641"/>
            <a:ext cx="5322618" cy="2387600"/>
          </a:xfrm>
        </p:spPr>
        <p:txBody>
          <a:bodyPr/>
          <a:lstStyle>
            <a:lvl1pPr>
              <a:defRPr>
                <a:solidFill>
                  <a:schemeClr val="bg1"/>
                </a:solidFill>
              </a:defRPr>
            </a:lvl1pPr>
          </a:lstStyle>
          <a:p>
            <a:pPr algn="l"/>
            <a:r>
              <a:rPr lang="en-US">
                <a:solidFill>
                  <a:srgbClr val="FFFFFF"/>
                </a:solidFill>
                <a:cs typeface="Sabon Next LT" panose="020B0502040204020203" pitchFamily="2" charset="0"/>
              </a:rPr>
              <a:t>Click to edit Master title style</a:t>
            </a:r>
            <a:endParaRPr lang="en-US" dirty="0">
              <a:solidFill>
                <a:srgbClr val="FFFFFF"/>
              </a:solidFill>
              <a:ea typeface="Cambria" panose="02040503050406030204" pitchFamily="18" charset="0"/>
              <a:cs typeface="Sabon Next LT" panose="020B0502040204020203" pitchFamily="2" charset="0"/>
            </a:endParaRPr>
          </a:p>
        </p:txBody>
      </p:sp>
      <p:sp>
        <p:nvSpPr>
          <p:cNvPr id="18" name="Picture Placeholder 17">
            <a:extLst>
              <a:ext uri="{FF2B5EF4-FFF2-40B4-BE49-F238E27FC236}">
                <a16:creationId xmlns:a16="http://schemas.microsoft.com/office/drawing/2014/main" id="{71FA5E0E-BEE1-4976-92B1-61EF64E34371}"/>
              </a:ext>
            </a:extLst>
          </p:cNvPr>
          <p:cNvSpPr>
            <a:spLocks noGrp="1"/>
          </p:cNvSpPr>
          <p:nvPr>
            <p:ph type="pic" sz="quarter" idx="13"/>
          </p:nvPr>
        </p:nvSpPr>
        <p:spPr>
          <a:xfrm>
            <a:off x="6784848" y="905256"/>
            <a:ext cx="4581144" cy="2450592"/>
          </a:xfrm>
          <a:solidFill>
            <a:schemeClr val="accent6"/>
          </a:solidFill>
        </p:spPr>
        <p:txBody>
          <a:bodyPr/>
          <a:lstStyle/>
          <a:p>
            <a:r>
              <a:rPr lang="en-US"/>
              <a:t>Click icon to add picture</a:t>
            </a:r>
            <a:endParaRPr lang="en-US" dirty="0"/>
          </a:p>
        </p:txBody>
      </p:sp>
      <p:sp>
        <p:nvSpPr>
          <p:cNvPr id="20" name="Picture Placeholder 17">
            <a:extLst>
              <a:ext uri="{FF2B5EF4-FFF2-40B4-BE49-F238E27FC236}">
                <a16:creationId xmlns:a16="http://schemas.microsoft.com/office/drawing/2014/main" id="{03379FE8-A6CE-4F5A-BE1A-B2267589BE85}"/>
              </a:ext>
            </a:extLst>
          </p:cNvPr>
          <p:cNvSpPr>
            <a:spLocks noGrp="1"/>
          </p:cNvSpPr>
          <p:nvPr>
            <p:ph type="pic" sz="quarter" idx="14"/>
          </p:nvPr>
        </p:nvSpPr>
        <p:spPr>
          <a:xfrm>
            <a:off x="6784848" y="3520440"/>
            <a:ext cx="4581144" cy="2450592"/>
          </a:xfrm>
          <a:solidFill>
            <a:schemeClr val="accent6"/>
          </a:solidFill>
        </p:spPr>
        <p:txBody>
          <a:bodyPr/>
          <a:lstStyle/>
          <a:p>
            <a:r>
              <a:rPr lang="en-US"/>
              <a:t>Click icon to add picture</a:t>
            </a:r>
            <a:endParaRPr lang="en-US" dirty="0"/>
          </a:p>
        </p:txBody>
      </p:sp>
      <p:sp>
        <p:nvSpPr>
          <p:cNvPr id="13" name="Text Placeholder 12">
            <a:extLst>
              <a:ext uri="{FF2B5EF4-FFF2-40B4-BE49-F238E27FC236}">
                <a16:creationId xmlns:a16="http://schemas.microsoft.com/office/drawing/2014/main" id="{6DD090CA-24E8-46A7-889A-A4FDD00A33E5}"/>
              </a:ext>
            </a:extLst>
          </p:cNvPr>
          <p:cNvSpPr>
            <a:spLocks noGrp="1"/>
          </p:cNvSpPr>
          <p:nvPr>
            <p:ph type="body" sz="quarter" idx="15"/>
          </p:nvPr>
        </p:nvSpPr>
        <p:spPr>
          <a:xfrm>
            <a:off x="838200" y="3600450"/>
            <a:ext cx="5322888" cy="2451100"/>
          </a:xfrm>
        </p:spPr>
        <p:txBody>
          <a:bodyPr>
            <a:normAutofit/>
          </a:bodyPr>
          <a:lstStyle>
            <a:lvl1pPr marL="0" indent="0">
              <a:buNone/>
              <a:defRPr sz="2800">
                <a:solidFill>
                  <a:schemeClr val="bg1"/>
                </a:solidFill>
                <a:latin typeface="+mn-lt"/>
              </a:defRPr>
            </a:lvl1pPr>
          </a:lstStyle>
          <a:p>
            <a:pPr lvl="0"/>
            <a:r>
              <a:rPr lang="en-US"/>
              <a:t>Click to edit Master text styles</a:t>
            </a:r>
          </a:p>
        </p:txBody>
      </p:sp>
    </p:spTree>
    <p:extLst>
      <p:ext uri="{BB962C8B-B14F-4D97-AF65-F5344CB8AC3E}">
        <p14:creationId xmlns:p14="http://schemas.microsoft.com/office/powerpoint/2010/main" val="2350935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able Chart Time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98991-AEF1-4F19-AAB8-436EAD58C282}"/>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D25B44F-E7DA-40C6-8B44-71EAB6BDFC98}"/>
              </a:ext>
            </a:extLst>
          </p:cNvPr>
          <p:cNvSpPr>
            <a:spLocks noGrp="1"/>
          </p:cNvSpPr>
          <p:nvPr>
            <p:ph idx="1"/>
          </p:nvPr>
        </p:nvSpPr>
        <p:spPr/>
        <p:txBody>
          <a:bodyPr/>
          <a:lstStyle>
            <a:lvl1pPr>
              <a:buFont typeface="Wingdings" panose="05000000000000000000" pitchFamily="2" charset="2"/>
              <a:buChar char="§"/>
              <a:defRPr/>
            </a:lvl1pPr>
            <a:lvl2pPr marL="685800" indent="-228600">
              <a:buFont typeface="Wingdings" panose="05000000000000000000" pitchFamily="2" charset="2"/>
              <a:buChar char="§"/>
              <a:defRPr/>
            </a:lvl2pPr>
            <a:lvl3pPr>
              <a:buFont typeface="Wingdings" panose="05000000000000000000" pitchFamily="2" charset="2"/>
              <a:buChar char="§"/>
              <a:defRPr/>
            </a:lvl3pPr>
            <a:lvl4pPr marL="1600200" indent="-228600">
              <a:buFont typeface="Wingdings" panose="05000000000000000000" pitchFamily="2" charset="2"/>
              <a:buChar char="§"/>
              <a:defRPr/>
            </a:lvl4pPr>
            <a:lvl5pPr>
              <a:buFont typeface="Wingdings" panose="05000000000000000000" pitchFamily="2" charset="2"/>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F71817-A045-48C0-975B-CBEF88E9561E}"/>
              </a:ext>
            </a:extLst>
          </p:cNvPr>
          <p:cNvSpPr>
            <a:spLocks noGrp="1"/>
          </p:cNvSpPr>
          <p:nvPr>
            <p:ph type="dt" sz="half" idx="10"/>
          </p:nvPr>
        </p:nvSpPr>
        <p:spPr/>
        <p:txBody>
          <a:bodyPr/>
          <a:lstStyle/>
          <a:p>
            <a:r>
              <a:rPr lang="en-US"/>
              <a:t>3/1/20XX</a:t>
            </a:r>
          </a:p>
        </p:txBody>
      </p:sp>
      <p:sp>
        <p:nvSpPr>
          <p:cNvPr id="5" name="Footer Placeholder 4">
            <a:extLst>
              <a:ext uri="{FF2B5EF4-FFF2-40B4-BE49-F238E27FC236}">
                <a16:creationId xmlns:a16="http://schemas.microsoft.com/office/drawing/2014/main" id="{B61C39F0-32D4-407C-8BCA-97F2D9E500C9}"/>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99CF4459-37B2-4F87-B508-DB04D4332067}"/>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3026859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F03B5BF0-238D-481F-A15B-206D1E2FEDD2}"/>
              </a:ext>
              <a:ext uri="{C183D7F6-B498-43B3-948B-1728B52AA6E4}">
                <adec:decorative xmlns:adec="http://schemas.microsoft.com/office/drawing/2017/decorative" val="1"/>
              </a:ext>
            </a:extLst>
          </p:cNvPr>
          <p:cNvSpPr/>
          <p:nvPr userDrawn="1"/>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7578E43B-8F1B-4CBD-B09E-5AD9A247E3F8}"/>
              </a:ext>
              <a:ext uri="{C183D7F6-B498-43B3-948B-1728B52AA6E4}">
                <adec:decorative xmlns:adec="http://schemas.microsoft.com/office/drawing/2017/decorative" val="1"/>
              </a:ext>
            </a:extLst>
          </p:cNvPr>
          <p:cNvSpPr/>
          <p:nvPr userDrawn="1"/>
        </p:nvSpPr>
        <p:spPr>
          <a:xfrm>
            <a:off x="-38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ame 13">
            <a:extLst>
              <a:ext uri="{FF2B5EF4-FFF2-40B4-BE49-F238E27FC236}">
                <a16:creationId xmlns:a16="http://schemas.microsoft.com/office/drawing/2014/main" id="{737C17C2-E2A6-4219-AE02-C8EAF943C472}"/>
              </a:ext>
              <a:ext uri="{C183D7F6-B498-43B3-948B-1728B52AA6E4}">
                <adec:decorative xmlns:adec="http://schemas.microsoft.com/office/drawing/2017/decorative" val="1"/>
              </a:ext>
            </a:extLst>
          </p:cNvPr>
          <p:cNvSpPr/>
          <p:nvPr userDrawn="1"/>
        </p:nvSpPr>
        <p:spPr>
          <a:xfrm>
            <a:off x="-389" y="0"/>
            <a:ext cx="12188952" cy="6858000"/>
          </a:xfrm>
          <a:prstGeom prst="frame">
            <a:avLst>
              <a:gd name="adj1" fmla="val 7164"/>
            </a:avLst>
          </a:prstGeom>
          <a:gradFill flip="none" rotWithShape="1">
            <a:gsLst>
              <a:gs pos="0">
                <a:schemeClr val="accent2">
                  <a:alpha val="40000"/>
                </a:schemeClr>
              </a:gs>
              <a:gs pos="100000">
                <a:schemeClr val="accent1">
                  <a:alpha val="4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Picture Placeholder 19">
            <a:extLst>
              <a:ext uri="{FF2B5EF4-FFF2-40B4-BE49-F238E27FC236}">
                <a16:creationId xmlns:a16="http://schemas.microsoft.com/office/drawing/2014/main" id="{AE7BC3CE-3806-41F3-B4F6-EBB2C3E9EA28}"/>
              </a:ext>
            </a:extLst>
          </p:cNvPr>
          <p:cNvSpPr>
            <a:spLocks noGrp="1"/>
          </p:cNvSpPr>
          <p:nvPr>
            <p:ph type="pic" sz="quarter" idx="13"/>
          </p:nvPr>
        </p:nvSpPr>
        <p:spPr>
          <a:xfrm>
            <a:off x="6096" y="484632"/>
            <a:ext cx="12179808" cy="5907024"/>
          </a:xfrm>
          <a:solidFill>
            <a:schemeClr val="accent6"/>
          </a:solidFill>
        </p:spPr>
        <p:txBody>
          <a:bodyPr/>
          <a:lstStyle/>
          <a:p>
            <a:r>
              <a:rPr lang="en-US"/>
              <a:t>Click icon to add picture</a:t>
            </a:r>
            <a:endParaRPr lang="en-US" dirty="0"/>
          </a:p>
        </p:txBody>
      </p:sp>
      <p:sp>
        <p:nvSpPr>
          <p:cNvPr id="6" name="Title 5">
            <a:extLst>
              <a:ext uri="{FF2B5EF4-FFF2-40B4-BE49-F238E27FC236}">
                <a16:creationId xmlns:a16="http://schemas.microsoft.com/office/drawing/2014/main" id="{FDC036CF-E92D-4E80-8E6B-1B06EDDFD7CF}"/>
              </a:ext>
            </a:extLst>
          </p:cNvPr>
          <p:cNvSpPr>
            <a:spLocks noGrp="1"/>
          </p:cNvSpPr>
          <p:nvPr>
            <p:ph type="title"/>
          </p:nvPr>
        </p:nvSpPr>
        <p:spPr>
          <a:xfrm>
            <a:off x="838200" y="1271016"/>
            <a:ext cx="4800600" cy="3749040"/>
          </a:xfrm>
        </p:spPr>
        <p:txBody>
          <a:bodyPr anchor="b" anchorCtr="0"/>
          <a:lstStyle>
            <a:lvl1pPr>
              <a:defRPr>
                <a:solidFill>
                  <a:schemeClr val="bg1"/>
                </a:solidFill>
                <a:effectLst>
                  <a:outerShdw blurRad="38100" dist="38100" dir="2700000" algn="tl">
                    <a:srgbClr val="000000">
                      <a:alpha val="43137"/>
                    </a:srgbClr>
                  </a:outerShdw>
                </a:effectLst>
              </a:defRPr>
            </a:lvl1pPr>
          </a:lstStyle>
          <a:p>
            <a:r>
              <a:rPr lang="en-US"/>
              <a:t>Click to edit Master title style</a:t>
            </a:r>
            <a:endParaRPr lang="en-US" dirty="0"/>
          </a:p>
        </p:txBody>
      </p:sp>
      <p:sp>
        <p:nvSpPr>
          <p:cNvPr id="26" name="Text Placeholder 25">
            <a:extLst>
              <a:ext uri="{FF2B5EF4-FFF2-40B4-BE49-F238E27FC236}">
                <a16:creationId xmlns:a16="http://schemas.microsoft.com/office/drawing/2014/main" id="{BADCFE1B-ABA2-4B11-B7DE-02CE383D6F22}"/>
              </a:ext>
            </a:extLst>
          </p:cNvPr>
          <p:cNvSpPr>
            <a:spLocks noGrp="1"/>
          </p:cNvSpPr>
          <p:nvPr>
            <p:ph type="body" sz="quarter" idx="15" hasCustomPrompt="1"/>
          </p:nvPr>
        </p:nvSpPr>
        <p:spPr>
          <a:xfrm>
            <a:off x="838200" y="4835779"/>
            <a:ext cx="4800600" cy="1066800"/>
          </a:xfrm>
        </p:spPr>
        <p:txBody>
          <a:bodyPr>
            <a:normAutofit/>
          </a:bodyPr>
          <a:lstStyle>
            <a:lvl1pPr marL="228600" indent="0">
              <a:buNone/>
              <a:defRPr sz="2200">
                <a:solidFill>
                  <a:schemeClr val="bg1"/>
                </a:solidFill>
                <a:effectLst>
                  <a:outerShdw blurRad="38100" dist="38100" dir="2700000" algn="tl">
                    <a:srgbClr val="000000">
                      <a:alpha val="43137"/>
                    </a:srgbClr>
                  </a:outerShdw>
                </a:effectLst>
              </a:defRPr>
            </a:lvl1pPr>
          </a:lstStyle>
          <a:p>
            <a:pPr lvl="0"/>
            <a:r>
              <a:rPr lang="en-US" dirty="0"/>
              <a:t>Click to add subtitle</a:t>
            </a:r>
          </a:p>
        </p:txBody>
      </p:sp>
      <p:sp>
        <p:nvSpPr>
          <p:cNvPr id="2" name="Date Placeholder 1">
            <a:extLst>
              <a:ext uri="{FF2B5EF4-FFF2-40B4-BE49-F238E27FC236}">
                <a16:creationId xmlns:a16="http://schemas.microsoft.com/office/drawing/2014/main" id="{118B9F00-8450-475B-B155-993BAF212AF6}"/>
              </a:ext>
            </a:extLst>
          </p:cNvPr>
          <p:cNvSpPr>
            <a:spLocks noGrp="1"/>
          </p:cNvSpPr>
          <p:nvPr>
            <p:ph type="dt" sz="half" idx="10"/>
          </p:nvPr>
        </p:nvSpPr>
        <p:spPr/>
        <p:txBody>
          <a:bodyPr/>
          <a:lstStyle/>
          <a:p>
            <a:r>
              <a:rPr lang="en-US"/>
              <a:t>3/1/20XX</a:t>
            </a:r>
          </a:p>
        </p:txBody>
      </p:sp>
      <p:sp>
        <p:nvSpPr>
          <p:cNvPr id="3" name="Footer Placeholder 2">
            <a:extLst>
              <a:ext uri="{FF2B5EF4-FFF2-40B4-BE49-F238E27FC236}">
                <a16:creationId xmlns:a16="http://schemas.microsoft.com/office/drawing/2014/main" id="{5C0FDDA3-8E6F-42F7-BFBE-7FA9C647CA4E}"/>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B6C8E678-81B8-4356-9624-A0B999536312}"/>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3582905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2DD4C-BFBC-4087-B94C-4DD0690E838E}"/>
              </a:ext>
            </a:extLst>
          </p:cNvPr>
          <p:cNvSpPr>
            <a:spLocks noGrp="1"/>
          </p:cNvSpPr>
          <p:nvPr>
            <p:ph type="title"/>
          </p:nvPr>
        </p:nvSpPr>
        <p:spPr/>
        <p:txBody>
          <a:bodyPr/>
          <a:lstStyle/>
          <a:p>
            <a:r>
              <a:rPr lang="en-US"/>
              <a:t>Click to edit Master title style</a:t>
            </a:r>
            <a:endParaRPr lang="en-US" dirty="0"/>
          </a:p>
        </p:txBody>
      </p:sp>
      <p:sp>
        <p:nvSpPr>
          <p:cNvPr id="15" name="Picture Placeholder 14">
            <a:extLst>
              <a:ext uri="{FF2B5EF4-FFF2-40B4-BE49-F238E27FC236}">
                <a16:creationId xmlns:a16="http://schemas.microsoft.com/office/drawing/2014/main" id="{1B84B862-7F1F-4B98-B437-936D8A73A91A}"/>
              </a:ext>
            </a:extLst>
          </p:cNvPr>
          <p:cNvSpPr>
            <a:spLocks noGrp="1"/>
          </p:cNvSpPr>
          <p:nvPr>
            <p:ph type="pic" sz="quarter" idx="13"/>
          </p:nvPr>
        </p:nvSpPr>
        <p:spPr>
          <a:xfrm>
            <a:off x="740664" y="2240280"/>
            <a:ext cx="2286000" cy="2322576"/>
          </a:xfrm>
          <a:solidFill>
            <a:schemeClr val="accent6"/>
          </a:solidFill>
        </p:spPr>
        <p:txBody>
          <a:bodyPr/>
          <a:lstStyle/>
          <a:p>
            <a:r>
              <a:rPr lang="en-US"/>
              <a:t>Click icon to add picture</a:t>
            </a:r>
            <a:endParaRPr lang="en-US" dirty="0"/>
          </a:p>
        </p:txBody>
      </p:sp>
      <p:sp>
        <p:nvSpPr>
          <p:cNvPr id="16" name="Picture Placeholder 14">
            <a:extLst>
              <a:ext uri="{FF2B5EF4-FFF2-40B4-BE49-F238E27FC236}">
                <a16:creationId xmlns:a16="http://schemas.microsoft.com/office/drawing/2014/main" id="{C76B23B2-3605-4292-9F96-F34651B689A7}"/>
              </a:ext>
            </a:extLst>
          </p:cNvPr>
          <p:cNvSpPr>
            <a:spLocks noGrp="1"/>
          </p:cNvSpPr>
          <p:nvPr>
            <p:ph type="pic" sz="quarter" idx="14"/>
          </p:nvPr>
        </p:nvSpPr>
        <p:spPr>
          <a:xfrm>
            <a:off x="3538728" y="2240280"/>
            <a:ext cx="2286000" cy="2322576"/>
          </a:xfrm>
          <a:solidFill>
            <a:schemeClr val="accent6"/>
          </a:solidFill>
        </p:spPr>
        <p:txBody>
          <a:bodyPr/>
          <a:lstStyle/>
          <a:p>
            <a:r>
              <a:rPr lang="en-US"/>
              <a:t>Click icon to add picture</a:t>
            </a:r>
            <a:endParaRPr lang="en-US" dirty="0"/>
          </a:p>
        </p:txBody>
      </p:sp>
      <p:sp>
        <p:nvSpPr>
          <p:cNvPr id="17" name="Picture Placeholder 14">
            <a:extLst>
              <a:ext uri="{FF2B5EF4-FFF2-40B4-BE49-F238E27FC236}">
                <a16:creationId xmlns:a16="http://schemas.microsoft.com/office/drawing/2014/main" id="{AB1E9EC3-2FB6-4E1C-8211-306450FDEE7F}"/>
              </a:ext>
            </a:extLst>
          </p:cNvPr>
          <p:cNvSpPr>
            <a:spLocks noGrp="1"/>
          </p:cNvSpPr>
          <p:nvPr>
            <p:ph type="pic" sz="quarter" idx="15"/>
          </p:nvPr>
        </p:nvSpPr>
        <p:spPr>
          <a:xfrm>
            <a:off x="6345936" y="2267712"/>
            <a:ext cx="2286000" cy="2322576"/>
          </a:xfrm>
          <a:solidFill>
            <a:schemeClr val="accent6"/>
          </a:solidFill>
        </p:spPr>
        <p:txBody>
          <a:bodyPr/>
          <a:lstStyle/>
          <a:p>
            <a:r>
              <a:rPr lang="en-US"/>
              <a:t>Click icon to add picture</a:t>
            </a:r>
            <a:endParaRPr lang="en-US" dirty="0"/>
          </a:p>
        </p:txBody>
      </p:sp>
      <p:sp>
        <p:nvSpPr>
          <p:cNvPr id="18" name="Picture Placeholder 14">
            <a:extLst>
              <a:ext uri="{FF2B5EF4-FFF2-40B4-BE49-F238E27FC236}">
                <a16:creationId xmlns:a16="http://schemas.microsoft.com/office/drawing/2014/main" id="{F3628146-045F-4FBC-A365-3D1D4B3DA6E9}"/>
              </a:ext>
            </a:extLst>
          </p:cNvPr>
          <p:cNvSpPr>
            <a:spLocks noGrp="1"/>
          </p:cNvSpPr>
          <p:nvPr>
            <p:ph type="pic" sz="quarter" idx="16"/>
          </p:nvPr>
        </p:nvSpPr>
        <p:spPr>
          <a:xfrm>
            <a:off x="9153144" y="2267712"/>
            <a:ext cx="2286000" cy="2322576"/>
          </a:xfrm>
          <a:solidFill>
            <a:schemeClr val="accent6"/>
          </a:solidFill>
        </p:spPr>
        <p:txBody>
          <a:bodyPr/>
          <a:lstStyle/>
          <a:p>
            <a:r>
              <a:rPr lang="en-US"/>
              <a:t>Click icon to add picture</a:t>
            </a:r>
            <a:endParaRPr lang="en-US" dirty="0"/>
          </a:p>
        </p:txBody>
      </p:sp>
      <p:sp>
        <p:nvSpPr>
          <p:cNvPr id="20" name="Text Placeholder 19">
            <a:extLst>
              <a:ext uri="{FF2B5EF4-FFF2-40B4-BE49-F238E27FC236}">
                <a16:creationId xmlns:a16="http://schemas.microsoft.com/office/drawing/2014/main" id="{CB50972B-CA23-4B92-987F-EE48ECCFF590}"/>
              </a:ext>
            </a:extLst>
          </p:cNvPr>
          <p:cNvSpPr>
            <a:spLocks noGrp="1"/>
          </p:cNvSpPr>
          <p:nvPr>
            <p:ph type="body" sz="quarter" idx="17" hasCustomPrompt="1"/>
          </p:nvPr>
        </p:nvSpPr>
        <p:spPr>
          <a:xfrm>
            <a:off x="741363" y="4733925"/>
            <a:ext cx="2286000" cy="590550"/>
          </a:xfrm>
        </p:spPr>
        <p:txBody>
          <a:bodyPr>
            <a:normAutofit/>
          </a:bodyPr>
          <a:lstStyle>
            <a:lvl1pPr marL="0" indent="0" defTabSz="0">
              <a:spcBef>
                <a:spcPts val="0"/>
              </a:spcBef>
              <a:buNone/>
              <a:defRPr sz="2000">
                <a:latin typeface="+mj-lt"/>
              </a:defRPr>
            </a:lvl1pPr>
            <a:lvl2pPr marL="571500" indent="0">
              <a:buNone/>
              <a:defRPr/>
            </a:lvl2pPr>
            <a:lvl3pPr marL="1028700" indent="0">
              <a:buNone/>
              <a:defRPr/>
            </a:lvl3pPr>
            <a:lvl4pPr marL="1428750" indent="0">
              <a:buNone/>
              <a:defRPr/>
            </a:lvl4pPr>
            <a:lvl5pPr marL="1885950" indent="0">
              <a:buNone/>
              <a:defRPr/>
            </a:lvl5pPr>
          </a:lstStyle>
          <a:p>
            <a:pPr lvl="0"/>
            <a:r>
              <a:rPr lang="en-US" dirty="0"/>
              <a:t>Name</a:t>
            </a:r>
          </a:p>
        </p:txBody>
      </p:sp>
      <p:sp>
        <p:nvSpPr>
          <p:cNvPr id="23" name="Text Placeholder 19">
            <a:extLst>
              <a:ext uri="{FF2B5EF4-FFF2-40B4-BE49-F238E27FC236}">
                <a16:creationId xmlns:a16="http://schemas.microsoft.com/office/drawing/2014/main" id="{8DE19225-DA72-4A39-8CFD-695BFBB93E6D}"/>
              </a:ext>
            </a:extLst>
          </p:cNvPr>
          <p:cNvSpPr>
            <a:spLocks noGrp="1"/>
          </p:cNvSpPr>
          <p:nvPr>
            <p:ph type="body" sz="quarter" idx="18" hasCustomPrompt="1"/>
          </p:nvPr>
        </p:nvSpPr>
        <p:spPr>
          <a:xfrm>
            <a:off x="740664" y="5343144"/>
            <a:ext cx="2286000" cy="590550"/>
          </a:xfrm>
        </p:spPr>
        <p:txBody>
          <a:bodyPr>
            <a:normAutofit/>
          </a:bodyPr>
          <a:lstStyle>
            <a:lvl1pPr marL="0" indent="0" defTabSz="0">
              <a:spcBef>
                <a:spcPts val="0"/>
              </a:spcBef>
              <a:buNone/>
              <a:defRPr sz="1600"/>
            </a:lvl1pPr>
            <a:lvl2pPr marL="571500" indent="0">
              <a:buNone/>
              <a:defRPr/>
            </a:lvl2pPr>
            <a:lvl3pPr marL="1028700" indent="0">
              <a:buNone/>
              <a:defRPr/>
            </a:lvl3pPr>
            <a:lvl4pPr marL="1428750" indent="0">
              <a:buNone/>
              <a:defRPr/>
            </a:lvl4pPr>
            <a:lvl5pPr marL="1885950" indent="0">
              <a:buNone/>
              <a:defRPr/>
            </a:lvl5pPr>
          </a:lstStyle>
          <a:p>
            <a:pPr lvl="0"/>
            <a:r>
              <a:rPr lang="en-US" dirty="0"/>
              <a:t>Title</a:t>
            </a:r>
          </a:p>
        </p:txBody>
      </p:sp>
      <p:sp>
        <p:nvSpPr>
          <p:cNvPr id="24" name="Text Placeholder 19">
            <a:extLst>
              <a:ext uri="{FF2B5EF4-FFF2-40B4-BE49-F238E27FC236}">
                <a16:creationId xmlns:a16="http://schemas.microsoft.com/office/drawing/2014/main" id="{E66A7C97-DBB6-4333-B12F-E26C38E6975C}"/>
              </a:ext>
            </a:extLst>
          </p:cNvPr>
          <p:cNvSpPr>
            <a:spLocks noGrp="1"/>
          </p:cNvSpPr>
          <p:nvPr>
            <p:ph type="body" sz="quarter" idx="19" hasCustomPrompt="1"/>
          </p:nvPr>
        </p:nvSpPr>
        <p:spPr>
          <a:xfrm>
            <a:off x="3538728" y="4733925"/>
            <a:ext cx="2286000" cy="590550"/>
          </a:xfrm>
        </p:spPr>
        <p:txBody>
          <a:bodyPr>
            <a:normAutofit/>
          </a:bodyPr>
          <a:lstStyle>
            <a:lvl1pPr marL="0" indent="0" defTabSz="0">
              <a:spcBef>
                <a:spcPts val="0"/>
              </a:spcBef>
              <a:buNone/>
              <a:defRPr sz="2000">
                <a:latin typeface="+mj-lt"/>
              </a:defRPr>
            </a:lvl1pPr>
            <a:lvl2pPr marL="571500" indent="0">
              <a:buNone/>
              <a:defRPr/>
            </a:lvl2pPr>
            <a:lvl3pPr marL="1028700" indent="0">
              <a:buNone/>
              <a:defRPr/>
            </a:lvl3pPr>
            <a:lvl4pPr marL="1428750" indent="0">
              <a:buNone/>
              <a:defRPr/>
            </a:lvl4pPr>
            <a:lvl5pPr marL="1885950" indent="0">
              <a:buNone/>
              <a:defRPr/>
            </a:lvl5pPr>
          </a:lstStyle>
          <a:p>
            <a:pPr lvl="0"/>
            <a:r>
              <a:rPr lang="en-US" dirty="0"/>
              <a:t>Name</a:t>
            </a:r>
          </a:p>
        </p:txBody>
      </p:sp>
      <p:sp>
        <p:nvSpPr>
          <p:cNvPr id="25" name="Text Placeholder 19">
            <a:extLst>
              <a:ext uri="{FF2B5EF4-FFF2-40B4-BE49-F238E27FC236}">
                <a16:creationId xmlns:a16="http://schemas.microsoft.com/office/drawing/2014/main" id="{041FA0B5-660E-478A-AF8A-196DBD6AE43A}"/>
              </a:ext>
            </a:extLst>
          </p:cNvPr>
          <p:cNvSpPr>
            <a:spLocks noGrp="1"/>
          </p:cNvSpPr>
          <p:nvPr>
            <p:ph type="body" sz="quarter" idx="20" hasCustomPrompt="1"/>
          </p:nvPr>
        </p:nvSpPr>
        <p:spPr>
          <a:xfrm>
            <a:off x="3538029" y="5343144"/>
            <a:ext cx="2286000" cy="590550"/>
          </a:xfrm>
        </p:spPr>
        <p:txBody>
          <a:bodyPr>
            <a:normAutofit/>
          </a:bodyPr>
          <a:lstStyle>
            <a:lvl1pPr marL="0" indent="0" defTabSz="0">
              <a:spcBef>
                <a:spcPts val="0"/>
              </a:spcBef>
              <a:buNone/>
              <a:defRPr sz="1600"/>
            </a:lvl1pPr>
            <a:lvl2pPr marL="571500" indent="0">
              <a:buNone/>
              <a:defRPr/>
            </a:lvl2pPr>
            <a:lvl3pPr marL="1028700" indent="0">
              <a:buNone/>
              <a:defRPr/>
            </a:lvl3pPr>
            <a:lvl4pPr marL="1428750" indent="0">
              <a:buNone/>
              <a:defRPr/>
            </a:lvl4pPr>
            <a:lvl5pPr marL="1885950" indent="0">
              <a:buNone/>
              <a:defRPr/>
            </a:lvl5pPr>
          </a:lstStyle>
          <a:p>
            <a:pPr lvl="0"/>
            <a:r>
              <a:rPr lang="en-US" dirty="0"/>
              <a:t>Title</a:t>
            </a:r>
          </a:p>
        </p:txBody>
      </p:sp>
      <p:sp>
        <p:nvSpPr>
          <p:cNvPr id="26" name="Text Placeholder 19">
            <a:extLst>
              <a:ext uri="{FF2B5EF4-FFF2-40B4-BE49-F238E27FC236}">
                <a16:creationId xmlns:a16="http://schemas.microsoft.com/office/drawing/2014/main" id="{77C92085-3D01-44E4-BA12-E39F1EA0ACE5}"/>
              </a:ext>
            </a:extLst>
          </p:cNvPr>
          <p:cNvSpPr>
            <a:spLocks noGrp="1"/>
          </p:cNvSpPr>
          <p:nvPr>
            <p:ph type="body" sz="quarter" idx="21" hasCustomPrompt="1"/>
          </p:nvPr>
        </p:nvSpPr>
        <p:spPr>
          <a:xfrm>
            <a:off x="6367973" y="4733544"/>
            <a:ext cx="2286000" cy="590550"/>
          </a:xfrm>
        </p:spPr>
        <p:txBody>
          <a:bodyPr>
            <a:normAutofit/>
          </a:bodyPr>
          <a:lstStyle>
            <a:lvl1pPr marL="0" indent="0" defTabSz="0">
              <a:spcBef>
                <a:spcPts val="0"/>
              </a:spcBef>
              <a:buNone/>
              <a:defRPr sz="2000">
                <a:latin typeface="+mj-lt"/>
              </a:defRPr>
            </a:lvl1pPr>
            <a:lvl2pPr marL="571500" indent="0">
              <a:buNone/>
              <a:defRPr/>
            </a:lvl2pPr>
            <a:lvl3pPr marL="1028700" indent="0">
              <a:buNone/>
              <a:defRPr/>
            </a:lvl3pPr>
            <a:lvl4pPr marL="1428750" indent="0">
              <a:buNone/>
              <a:defRPr/>
            </a:lvl4pPr>
            <a:lvl5pPr marL="1885950" indent="0">
              <a:buNone/>
              <a:defRPr/>
            </a:lvl5pPr>
          </a:lstStyle>
          <a:p>
            <a:pPr lvl="0"/>
            <a:r>
              <a:rPr lang="en-US" dirty="0"/>
              <a:t>Name</a:t>
            </a:r>
          </a:p>
        </p:txBody>
      </p:sp>
      <p:sp>
        <p:nvSpPr>
          <p:cNvPr id="27" name="Text Placeholder 19">
            <a:extLst>
              <a:ext uri="{FF2B5EF4-FFF2-40B4-BE49-F238E27FC236}">
                <a16:creationId xmlns:a16="http://schemas.microsoft.com/office/drawing/2014/main" id="{35DA97BC-7224-440A-A227-8F4A1018043A}"/>
              </a:ext>
            </a:extLst>
          </p:cNvPr>
          <p:cNvSpPr>
            <a:spLocks noGrp="1"/>
          </p:cNvSpPr>
          <p:nvPr>
            <p:ph type="body" sz="quarter" idx="22" hasCustomPrompt="1"/>
          </p:nvPr>
        </p:nvSpPr>
        <p:spPr>
          <a:xfrm>
            <a:off x="6367274" y="5342763"/>
            <a:ext cx="2286000" cy="590550"/>
          </a:xfrm>
        </p:spPr>
        <p:txBody>
          <a:bodyPr>
            <a:normAutofit/>
          </a:bodyPr>
          <a:lstStyle>
            <a:lvl1pPr marL="0" indent="0" defTabSz="0">
              <a:spcBef>
                <a:spcPts val="0"/>
              </a:spcBef>
              <a:buNone/>
              <a:defRPr sz="1600"/>
            </a:lvl1pPr>
            <a:lvl2pPr marL="571500" indent="0">
              <a:buNone/>
              <a:defRPr/>
            </a:lvl2pPr>
            <a:lvl3pPr marL="1028700" indent="0">
              <a:buNone/>
              <a:defRPr/>
            </a:lvl3pPr>
            <a:lvl4pPr marL="1428750" indent="0">
              <a:buNone/>
              <a:defRPr/>
            </a:lvl4pPr>
            <a:lvl5pPr marL="1885950" indent="0">
              <a:buNone/>
              <a:defRPr/>
            </a:lvl5pPr>
          </a:lstStyle>
          <a:p>
            <a:pPr lvl="0"/>
            <a:r>
              <a:rPr lang="en-US" dirty="0"/>
              <a:t>Title</a:t>
            </a:r>
          </a:p>
        </p:txBody>
      </p:sp>
      <p:sp>
        <p:nvSpPr>
          <p:cNvPr id="28" name="Text Placeholder 19">
            <a:extLst>
              <a:ext uri="{FF2B5EF4-FFF2-40B4-BE49-F238E27FC236}">
                <a16:creationId xmlns:a16="http://schemas.microsoft.com/office/drawing/2014/main" id="{C236524B-4724-42FA-A2B2-33566478FD42}"/>
              </a:ext>
            </a:extLst>
          </p:cNvPr>
          <p:cNvSpPr>
            <a:spLocks noGrp="1"/>
          </p:cNvSpPr>
          <p:nvPr>
            <p:ph type="body" sz="quarter" idx="23" hasCustomPrompt="1"/>
          </p:nvPr>
        </p:nvSpPr>
        <p:spPr>
          <a:xfrm>
            <a:off x="9164639" y="4737100"/>
            <a:ext cx="2286000" cy="590550"/>
          </a:xfrm>
        </p:spPr>
        <p:txBody>
          <a:bodyPr>
            <a:normAutofit/>
          </a:bodyPr>
          <a:lstStyle>
            <a:lvl1pPr marL="0" indent="0" defTabSz="0">
              <a:spcBef>
                <a:spcPts val="0"/>
              </a:spcBef>
              <a:buNone/>
              <a:defRPr sz="2000">
                <a:latin typeface="+mj-lt"/>
              </a:defRPr>
            </a:lvl1pPr>
            <a:lvl2pPr marL="571500" indent="0">
              <a:buNone/>
              <a:defRPr/>
            </a:lvl2pPr>
            <a:lvl3pPr marL="1028700" indent="0">
              <a:buNone/>
              <a:defRPr/>
            </a:lvl3pPr>
            <a:lvl4pPr marL="1428750" indent="0">
              <a:buNone/>
              <a:defRPr/>
            </a:lvl4pPr>
            <a:lvl5pPr marL="1885950" indent="0">
              <a:buNone/>
              <a:defRPr/>
            </a:lvl5pPr>
          </a:lstStyle>
          <a:p>
            <a:pPr lvl="0"/>
            <a:r>
              <a:rPr lang="en-US" dirty="0"/>
              <a:t>Name</a:t>
            </a:r>
          </a:p>
        </p:txBody>
      </p:sp>
      <p:sp>
        <p:nvSpPr>
          <p:cNvPr id="29" name="Text Placeholder 19">
            <a:extLst>
              <a:ext uri="{FF2B5EF4-FFF2-40B4-BE49-F238E27FC236}">
                <a16:creationId xmlns:a16="http://schemas.microsoft.com/office/drawing/2014/main" id="{5F7DE4ED-8F4D-465C-86B4-2372AE291F56}"/>
              </a:ext>
            </a:extLst>
          </p:cNvPr>
          <p:cNvSpPr>
            <a:spLocks noGrp="1"/>
          </p:cNvSpPr>
          <p:nvPr>
            <p:ph type="body" sz="quarter" idx="24" hasCustomPrompt="1"/>
          </p:nvPr>
        </p:nvSpPr>
        <p:spPr>
          <a:xfrm>
            <a:off x="9163940" y="5346319"/>
            <a:ext cx="2286000" cy="590550"/>
          </a:xfrm>
        </p:spPr>
        <p:txBody>
          <a:bodyPr>
            <a:normAutofit/>
          </a:bodyPr>
          <a:lstStyle>
            <a:lvl1pPr marL="0" indent="0" defTabSz="0">
              <a:spcBef>
                <a:spcPts val="0"/>
              </a:spcBef>
              <a:buNone/>
              <a:defRPr sz="1600"/>
            </a:lvl1pPr>
            <a:lvl2pPr marL="571500" indent="0">
              <a:buNone/>
              <a:defRPr/>
            </a:lvl2pPr>
            <a:lvl3pPr marL="1028700" indent="0">
              <a:buNone/>
              <a:defRPr/>
            </a:lvl3pPr>
            <a:lvl4pPr marL="1428750" indent="0">
              <a:buNone/>
              <a:defRPr/>
            </a:lvl4pPr>
            <a:lvl5pPr marL="1885950" indent="0">
              <a:buNone/>
              <a:defRPr/>
            </a:lvl5pPr>
          </a:lstStyle>
          <a:p>
            <a:pPr lvl="0"/>
            <a:r>
              <a:rPr lang="en-US" dirty="0"/>
              <a:t>Title</a:t>
            </a:r>
          </a:p>
        </p:txBody>
      </p:sp>
      <p:sp>
        <p:nvSpPr>
          <p:cNvPr id="3" name="Date Placeholder 2">
            <a:extLst>
              <a:ext uri="{FF2B5EF4-FFF2-40B4-BE49-F238E27FC236}">
                <a16:creationId xmlns:a16="http://schemas.microsoft.com/office/drawing/2014/main" id="{BEB9D434-8228-4C7F-B520-14121EBC903B}"/>
              </a:ext>
            </a:extLst>
          </p:cNvPr>
          <p:cNvSpPr>
            <a:spLocks noGrp="1"/>
          </p:cNvSpPr>
          <p:nvPr>
            <p:ph type="dt" sz="half" idx="10"/>
          </p:nvPr>
        </p:nvSpPr>
        <p:spPr/>
        <p:txBody>
          <a:bodyPr/>
          <a:lstStyle/>
          <a:p>
            <a:r>
              <a:rPr lang="en-US"/>
              <a:t>3/1/20XX</a:t>
            </a:r>
          </a:p>
        </p:txBody>
      </p:sp>
      <p:sp>
        <p:nvSpPr>
          <p:cNvPr id="4" name="Footer Placeholder 3">
            <a:extLst>
              <a:ext uri="{FF2B5EF4-FFF2-40B4-BE49-F238E27FC236}">
                <a16:creationId xmlns:a16="http://schemas.microsoft.com/office/drawing/2014/main" id="{997B89BD-A70A-48D2-A3D9-DB2C0DB123B4}"/>
              </a:ext>
            </a:extLst>
          </p:cNvPr>
          <p:cNvSpPr>
            <a:spLocks noGrp="1"/>
          </p:cNvSpPr>
          <p:nvPr>
            <p:ph type="ftr" sz="quarter" idx="11"/>
          </p:nvPr>
        </p:nvSpPr>
        <p:spPr/>
        <p:txBody>
          <a:bodyPr/>
          <a:lstStyle/>
          <a:p>
            <a:r>
              <a:rPr lang="en-US"/>
              <a:t>SAMPLE FOOTER TEXT</a:t>
            </a:r>
          </a:p>
        </p:txBody>
      </p:sp>
      <p:sp>
        <p:nvSpPr>
          <p:cNvPr id="5" name="Slide Number Placeholder 4">
            <a:extLst>
              <a:ext uri="{FF2B5EF4-FFF2-40B4-BE49-F238E27FC236}">
                <a16:creationId xmlns:a16="http://schemas.microsoft.com/office/drawing/2014/main" id="{B4ACF4EF-5A2A-4A47-81DF-80CB513060F6}"/>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3380455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2 column (comparison slide)">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AEEFF5CA-4662-4430-80C7-99CD7D66C9CF}"/>
              </a:ext>
            </a:extLst>
          </p:cNvPr>
          <p:cNvSpPr>
            <a:spLocks noGrp="1"/>
          </p:cNvSpPr>
          <p:nvPr>
            <p:ph sz="half" idx="2"/>
          </p:nvPr>
        </p:nvSpPr>
        <p:spPr>
          <a:xfrm>
            <a:off x="839788" y="2560320"/>
            <a:ext cx="5157787" cy="3446463"/>
          </a:xfrm>
          <a:solidFill>
            <a:schemeClr val="bg1"/>
          </a:solidFill>
        </p:spPr>
        <p:txBody>
          <a:bodyPr>
            <a:normAutofit/>
          </a:bodyPr>
          <a:lstStyle>
            <a:lvl1pPr>
              <a:buClr>
                <a:schemeClr val="tx2">
                  <a:lumMod val="50000"/>
                  <a:lumOff val="50000"/>
                </a:schemeClr>
              </a:buClr>
              <a:defRPr sz="1800"/>
            </a:lvl1pPr>
            <a:lvl2pPr>
              <a:buClr>
                <a:schemeClr val="tx2">
                  <a:lumMod val="50000"/>
                  <a:lumOff val="50000"/>
                </a:schemeClr>
              </a:buClr>
              <a:defRPr sz="1800"/>
            </a:lvl2pPr>
            <a:lvl3pPr>
              <a:buClr>
                <a:schemeClr val="tx2">
                  <a:lumMod val="50000"/>
                  <a:lumOff val="50000"/>
                </a:schemeClr>
              </a:buClr>
              <a:defRPr sz="1800"/>
            </a:lvl3pPr>
            <a:lvl4pPr>
              <a:buClr>
                <a:schemeClr val="tx2">
                  <a:lumMod val="50000"/>
                  <a:lumOff val="50000"/>
                </a:schemeClr>
              </a:buClr>
              <a:defRPr sz="1800"/>
            </a:lvl4pPr>
            <a:lvl5pPr>
              <a:buClr>
                <a:schemeClr val="tx2">
                  <a:lumMod val="50000"/>
                  <a:lumOff val="50000"/>
                </a:schemeClr>
              </a:buCl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a:extLst>
              <a:ext uri="{FF2B5EF4-FFF2-40B4-BE49-F238E27FC236}">
                <a16:creationId xmlns:a16="http://schemas.microsoft.com/office/drawing/2014/main" id="{4DF7633C-C24D-4947-979C-132B3AC405A8}"/>
              </a:ext>
            </a:extLst>
          </p:cNvPr>
          <p:cNvSpPr>
            <a:spLocks noGrp="1"/>
          </p:cNvSpPr>
          <p:nvPr>
            <p:ph sz="quarter" idx="4"/>
          </p:nvPr>
        </p:nvSpPr>
        <p:spPr>
          <a:xfrm>
            <a:off x="6172200" y="2560320"/>
            <a:ext cx="5183188" cy="3446463"/>
          </a:xfrm>
        </p:spPr>
        <p:txBody>
          <a:bodyPr>
            <a:normAutofit/>
          </a:bodyPr>
          <a:lstStyle>
            <a:lvl1pPr>
              <a:buClr>
                <a:schemeClr val="tx2">
                  <a:lumMod val="50000"/>
                  <a:lumOff val="50000"/>
                </a:schemeClr>
              </a:buClr>
              <a:defRPr sz="1800"/>
            </a:lvl1pPr>
            <a:lvl2pPr>
              <a:buClr>
                <a:schemeClr val="tx2">
                  <a:lumMod val="50000"/>
                  <a:lumOff val="50000"/>
                </a:schemeClr>
              </a:buClr>
              <a:defRPr sz="1800"/>
            </a:lvl2pPr>
            <a:lvl3pPr>
              <a:buClr>
                <a:schemeClr val="tx2">
                  <a:lumMod val="50000"/>
                  <a:lumOff val="50000"/>
                </a:schemeClr>
              </a:buClr>
              <a:defRPr sz="1800"/>
            </a:lvl3pPr>
            <a:lvl4pPr>
              <a:buClr>
                <a:schemeClr val="tx2">
                  <a:lumMod val="50000"/>
                  <a:lumOff val="50000"/>
                </a:schemeClr>
              </a:buClr>
              <a:defRPr sz="1800"/>
            </a:lvl4pPr>
            <a:lvl5pPr>
              <a:buClr>
                <a:schemeClr val="tx2">
                  <a:lumMod val="50000"/>
                  <a:lumOff val="50000"/>
                </a:schemeClr>
              </a:buCl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CE8A46E1-3934-4807-900F-CA7A4D8D66B3}"/>
              </a:ext>
            </a:extLst>
          </p:cNvPr>
          <p:cNvSpPr>
            <a:spLocks noGrp="1"/>
          </p:cNvSpPr>
          <p:nvPr>
            <p:ph type="dt" sz="half" idx="10"/>
          </p:nvPr>
        </p:nvSpPr>
        <p:spPr/>
        <p:txBody>
          <a:bodyPr/>
          <a:lstStyle/>
          <a:p>
            <a:r>
              <a:rPr lang="en-US"/>
              <a:t>3/1/20XX</a:t>
            </a:r>
          </a:p>
        </p:txBody>
      </p:sp>
      <p:sp>
        <p:nvSpPr>
          <p:cNvPr id="8" name="Footer Placeholder 7">
            <a:extLst>
              <a:ext uri="{FF2B5EF4-FFF2-40B4-BE49-F238E27FC236}">
                <a16:creationId xmlns:a16="http://schemas.microsoft.com/office/drawing/2014/main" id="{4BC9C6EA-1549-4601-8226-E5C43469CAFE}"/>
              </a:ext>
            </a:extLst>
          </p:cNvPr>
          <p:cNvSpPr>
            <a:spLocks noGrp="1"/>
          </p:cNvSpPr>
          <p:nvPr>
            <p:ph type="ftr" sz="quarter" idx="11"/>
          </p:nvPr>
        </p:nvSpPr>
        <p:spPr/>
        <p:txBody>
          <a:bodyPr/>
          <a:lstStyle/>
          <a:p>
            <a:r>
              <a:rPr lang="en-US"/>
              <a:t>SAMPLE FOOTER TEXT</a:t>
            </a:r>
          </a:p>
        </p:txBody>
      </p:sp>
      <p:sp>
        <p:nvSpPr>
          <p:cNvPr id="9" name="Slide Number Placeholder 8">
            <a:extLst>
              <a:ext uri="{FF2B5EF4-FFF2-40B4-BE49-F238E27FC236}">
                <a16:creationId xmlns:a16="http://schemas.microsoft.com/office/drawing/2014/main" id="{F3658246-003D-4024-9F4B-BA3BD3FBFFBC}"/>
              </a:ext>
            </a:extLst>
          </p:cNvPr>
          <p:cNvSpPr>
            <a:spLocks noGrp="1"/>
          </p:cNvSpPr>
          <p:nvPr>
            <p:ph type="sldNum" sz="quarter" idx="12"/>
          </p:nvPr>
        </p:nvSpPr>
        <p:spPr/>
        <p:txBody>
          <a:bodyPr/>
          <a:lstStyle/>
          <a:p>
            <a:fld id="{28844951-7827-47D4-8276-7DDE1FA7D85A}" type="slidenum">
              <a:rPr lang="en-US" smtClean="0"/>
              <a:t>‹#›</a:t>
            </a:fld>
            <a:endParaRPr lang="en-US"/>
          </a:p>
        </p:txBody>
      </p:sp>
      <p:sp>
        <p:nvSpPr>
          <p:cNvPr id="10" name="Title 9">
            <a:extLst>
              <a:ext uri="{FF2B5EF4-FFF2-40B4-BE49-F238E27FC236}">
                <a16:creationId xmlns:a16="http://schemas.microsoft.com/office/drawing/2014/main" id="{351C83D0-CBAB-4E41-89AB-89FF36D38A0A}"/>
              </a:ext>
            </a:extLst>
          </p:cNvPr>
          <p:cNvSpPr>
            <a:spLocks noGrp="1"/>
          </p:cNvSpPr>
          <p:nvPr>
            <p:ph type="title"/>
          </p:nvPr>
        </p:nvSpPr>
        <p:spPr/>
        <p:txBody>
          <a:bodyPr/>
          <a:lstStyle/>
          <a:p>
            <a:r>
              <a:rPr lang="en-US"/>
              <a:t>Click to edit Master title style</a:t>
            </a:r>
          </a:p>
        </p:txBody>
      </p:sp>
      <p:sp>
        <p:nvSpPr>
          <p:cNvPr id="11" name="Text Placeholder 2">
            <a:extLst>
              <a:ext uri="{FF2B5EF4-FFF2-40B4-BE49-F238E27FC236}">
                <a16:creationId xmlns:a16="http://schemas.microsoft.com/office/drawing/2014/main" id="{9C302BB0-D231-4195-8083-264C01DF99B8}"/>
              </a:ext>
            </a:extLst>
          </p:cNvPr>
          <p:cNvSpPr>
            <a:spLocks noGrp="1"/>
          </p:cNvSpPr>
          <p:nvPr>
            <p:ph type="body" idx="1"/>
          </p:nvPr>
        </p:nvSpPr>
        <p:spPr>
          <a:xfrm>
            <a:off x="839787" y="2011680"/>
            <a:ext cx="5157787" cy="530352"/>
          </a:xfrm>
        </p:spPr>
        <p:txBody>
          <a:bodyPr anchor="t" anchorCtr="0">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Text Placeholder 4">
            <a:extLst>
              <a:ext uri="{FF2B5EF4-FFF2-40B4-BE49-F238E27FC236}">
                <a16:creationId xmlns:a16="http://schemas.microsoft.com/office/drawing/2014/main" id="{5B2A70FA-99E0-466C-AC57-33C48353BBDB}"/>
              </a:ext>
            </a:extLst>
          </p:cNvPr>
          <p:cNvSpPr>
            <a:spLocks noGrp="1"/>
          </p:cNvSpPr>
          <p:nvPr>
            <p:ph type="body" sz="quarter" idx="13"/>
          </p:nvPr>
        </p:nvSpPr>
        <p:spPr>
          <a:xfrm>
            <a:off x="6169027" y="2011680"/>
            <a:ext cx="5183187" cy="530352"/>
          </a:xfrm>
        </p:spPr>
        <p:txBody>
          <a:bodyPr anchor="t" anchorCtr="0">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Tree>
    <p:extLst>
      <p:ext uri="{BB962C8B-B14F-4D97-AF65-F5344CB8AC3E}">
        <p14:creationId xmlns:p14="http://schemas.microsoft.com/office/powerpoint/2010/main" val="945747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3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C85CC-8D2B-4219-A2A4-1625A02DFECD}"/>
              </a:ext>
            </a:extLst>
          </p:cNvPr>
          <p:cNvSpPr>
            <a:spLocks noGrp="1"/>
          </p:cNvSpPr>
          <p:nvPr>
            <p:ph type="title"/>
          </p:nvPr>
        </p:nvSpPr>
        <p:spPr>
          <a:xfrm>
            <a:off x="839788" y="685800"/>
            <a:ext cx="10515600" cy="1325880"/>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D6143C8-1CF7-440E-99A3-0527314598C6}"/>
              </a:ext>
            </a:extLst>
          </p:cNvPr>
          <p:cNvSpPr>
            <a:spLocks noGrp="1"/>
          </p:cNvSpPr>
          <p:nvPr>
            <p:ph type="body" idx="1"/>
          </p:nvPr>
        </p:nvSpPr>
        <p:spPr>
          <a:xfrm>
            <a:off x="839788" y="2011680"/>
            <a:ext cx="3383280" cy="530352"/>
          </a:xfrm>
        </p:spPr>
        <p:txBody>
          <a:bodyPr anchor="t" anchorCtr="0">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EEFF5CA-4662-4430-80C7-99CD7D66C9CF}"/>
              </a:ext>
            </a:extLst>
          </p:cNvPr>
          <p:cNvSpPr>
            <a:spLocks noGrp="1"/>
          </p:cNvSpPr>
          <p:nvPr>
            <p:ph sz="half" idx="2"/>
          </p:nvPr>
        </p:nvSpPr>
        <p:spPr>
          <a:xfrm>
            <a:off x="839788" y="2560320"/>
            <a:ext cx="3383280" cy="3446463"/>
          </a:xfrm>
        </p:spPr>
        <p:txBody>
          <a:bodyPr>
            <a:normAutofit/>
          </a:bodyPr>
          <a:lstStyle>
            <a:lvl1pPr>
              <a:buClr>
                <a:schemeClr val="tx2">
                  <a:lumMod val="50000"/>
                  <a:lumOff val="50000"/>
                </a:schemeClr>
              </a:buClr>
              <a:defRPr sz="1400"/>
            </a:lvl1pPr>
            <a:lvl2pPr>
              <a:buClr>
                <a:schemeClr val="tx2">
                  <a:lumMod val="50000"/>
                  <a:lumOff val="50000"/>
                </a:schemeClr>
              </a:buClr>
              <a:defRPr sz="1400"/>
            </a:lvl2pPr>
            <a:lvl3pPr>
              <a:buClr>
                <a:schemeClr val="tx2">
                  <a:lumMod val="50000"/>
                  <a:lumOff val="50000"/>
                </a:schemeClr>
              </a:buClr>
              <a:defRPr sz="1400"/>
            </a:lvl3pPr>
            <a:lvl4pPr>
              <a:buClr>
                <a:schemeClr val="tx2">
                  <a:lumMod val="50000"/>
                  <a:lumOff val="50000"/>
                </a:schemeClr>
              </a:buClr>
              <a:defRPr sz="1400"/>
            </a:lvl4pPr>
            <a:lvl5pPr>
              <a:buClr>
                <a:schemeClr val="tx2">
                  <a:lumMod val="50000"/>
                  <a:lumOff val="50000"/>
                </a:schemeClr>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876CB5B7-DC23-41CE-872B-E25BD64F84A5}"/>
              </a:ext>
            </a:extLst>
          </p:cNvPr>
          <p:cNvSpPr>
            <a:spLocks noGrp="1"/>
          </p:cNvSpPr>
          <p:nvPr>
            <p:ph type="body" sz="quarter" idx="3"/>
          </p:nvPr>
        </p:nvSpPr>
        <p:spPr>
          <a:xfrm>
            <a:off x="4404360" y="2011680"/>
            <a:ext cx="3383280" cy="530352"/>
          </a:xfrm>
        </p:spPr>
        <p:txBody>
          <a:bodyPr anchor="t" anchorCtr="0">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DF7633C-C24D-4947-979C-132B3AC405A8}"/>
              </a:ext>
            </a:extLst>
          </p:cNvPr>
          <p:cNvSpPr>
            <a:spLocks noGrp="1"/>
          </p:cNvSpPr>
          <p:nvPr>
            <p:ph sz="quarter" idx="4"/>
          </p:nvPr>
        </p:nvSpPr>
        <p:spPr>
          <a:xfrm>
            <a:off x="4404360" y="2560320"/>
            <a:ext cx="3383280" cy="3446463"/>
          </a:xfrm>
        </p:spPr>
        <p:txBody>
          <a:bodyPr>
            <a:normAutofit/>
          </a:bodyPr>
          <a:lstStyle>
            <a:lvl1pPr>
              <a:buClr>
                <a:schemeClr val="tx2">
                  <a:lumMod val="50000"/>
                  <a:lumOff val="50000"/>
                </a:schemeClr>
              </a:buClr>
              <a:defRPr sz="1400"/>
            </a:lvl1pPr>
            <a:lvl2pPr>
              <a:buClr>
                <a:schemeClr val="tx2">
                  <a:lumMod val="50000"/>
                  <a:lumOff val="50000"/>
                </a:schemeClr>
              </a:buClr>
              <a:defRPr sz="1400"/>
            </a:lvl2pPr>
            <a:lvl3pPr>
              <a:buClr>
                <a:schemeClr val="tx2">
                  <a:lumMod val="50000"/>
                  <a:lumOff val="50000"/>
                </a:schemeClr>
              </a:buClr>
              <a:defRPr sz="1400"/>
            </a:lvl3pPr>
            <a:lvl4pPr>
              <a:buClr>
                <a:schemeClr val="tx2">
                  <a:lumMod val="50000"/>
                  <a:lumOff val="50000"/>
                </a:schemeClr>
              </a:buClr>
              <a:defRPr sz="1400"/>
            </a:lvl4pPr>
            <a:lvl5pPr>
              <a:buClr>
                <a:schemeClr val="tx2">
                  <a:lumMod val="50000"/>
                  <a:lumOff val="50000"/>
                </a:schemeClr>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4">
            <a:extLst>
              <a:ext uri="{FF2B5EF4-FFF2-40B4-BE49-F238E27FC236}">
                <a16:creationId xmlns:a16="http://schemas.microsoft.com/office/drawing/2014/main" id="{422881CE-A366-4A3A-AE00-9B14BEFE4A95}"/>
              </a:ext>
            </a:extLst>
          </p:cNvPr>
          <p:cNvSpPr>
            <a:spLocks noGrp="1"/>
          </p:cNvSpPr>
          <p:nvPr>
            <p:ph type="body" sz="quarter" idx="13"/>
          </p:nvPr>
        </p:nvSpPr>
        <p:spPr>
          <a:xfrm>
            <a:off x="7968934" y="2011680"/>
            <a:ext cx="3383280" cy="530352"/>
          </a:xfrm>
        </p:spPr>
        <p:txBody>
          <a:bodyPr anchor="t" anchorCtr="0">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Content Placeholder 5">
            <a:extLst>
              <a:ext uri="{FF2B5EF4-FFF2-40B4-BE49-F238E27FC236}">
                <a16:creationId xmlns:a16="http://schemas.microsoft.com/office/drawing/2014/main" id="{3CF16E98-73C9-47B5-B88B-9120BEB9F09B}"/>
              </a:ext>
            </a:extLst>
          </p:cNvPr>
          <p:cNvSpPr>
            <a:spLocks noGrp="1"/>
          </p:cNvSpPr>
          <p:nvPr>
            <p:ph sz="quarter" idx="14"/>
          </p:nvPr>
        </p:nvSpPr>
        <p:spPr>
          <a:xfrm>
            <a:off x="7968934" y="2560320"/>
            <a:ext cx="3383280" cy="3446463"/>
          </a:xfrm>
        </p:spPr>
        <p:txBody>
          <a:bodyPr>
            <a:normAutofit/>
          </a:bodyPr>
          <a:lstStyle>
            <a:lvl1pPr>
              <a:buClr>
                <a:schemeClr val="tx2">
                  <a:lumMod val="50000"/>
                  <a:lumOff val="50000"/>
                </a:schemeClr>
              </a:buClr>
              <a:defRPr sz="1400"/>
            </a:lvl1pPr>
            <a:lvl2pPr>
              <a:buClr>
                <a:schemeClr val="tx2">
                  <a:lumMod val="50000"/>
                  <a:lumOff val="50000"/>
                </a:schemeClr>
              </a:buClr>
              <a:defRPr sz="1400"/>
            </a:lvl2pPr>
            <a:lvl3pPr>
              <a:buClr>
                <a:schemeClr val="tx2">
                  <a:lumMod val="50000"/>
                  <a:lumOff val="50000"/>
                </a:schemeClr>
              </a:buClr>
              <a:defRPr sz="1400"/>
            </a:lvl3pPr>
            <a:lvl4pPr>
              <a:buClr>
                <a:schemeClr val="tx2">
                  <a:lumMod val="50000"/>
                  <a:lumOff val="50000"/>
                </a:schemeClr>
              </a:buClr>
              <a:defRPr sz="1400"/>
            </a:lvl4pPr>
            <a:lvl5pPr>
              <a:buClr>
                <a:schemeClr val="tx2">
                  <a:lumMod val="50000"/>
                  <a:lumOff val="50000"/>
                </a:schemeClr>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CE8A46E1-3934-4807-900F-CA7A4D8D66B3}"/>
              </a:ext>
            </a:extLst>
          </p:cNvPr>
          <p:cNvSpPr>
            <a:spLocks noGrp="1"/>
          </p:cNvSpPr>
          <p:nvPr>
            <p:ph type="dt" sz="half" idx="10"/>
          </p:nvPr>
        </p:nvSpPr>
        <p:spPr/>
        <p:txBody>
          <a:bodyPr/>
          <a:lstStyle/>
          <a:p>
            <a:r>
              <a:rPr lang="en-US"/>
              <a:t>3/1/20XX</a:t>
            </a:r>
          </a:p>
        </p:txBody>
      </p:sp>
      <p:sp>
        <p:nvSpPr>
          <p:cNvPr id="8" name="Footer Placeholder 7">
            <a:extLst>
              <a:ext uri="{FF2B5EF4-FFF2-40B4-BE49-F238E27FC236}">
                <a16:creationId xmlns:a16="http://schemas.microsoft.com/office/drawing/2014/main" id="{4BC9C6EA-1549-4601-8226-E5C43469CAFE}"/>
              </a:ext>
            </a:extLst>
          </p:cNvPr>
          <p:cNvSpPr>
            <a:spLocks noGrp="1"/>
          </p:cNvSpPr>
          <p:nvPr>
            <p:ph type="ftr" sz="quarter" idx="11"/>
          </p:nvPr>
        </p:nvSpPr>
        <p:spPr/>
        <p:txBody>
          <a:bodyPr/>
          <a:lstStyle/>
          <a:p>
            <a:r>
              <a:rPr lang="en-US"/>
              <a:t>SAMPLE FOOTER TEXT</a:t>
            </a:r>
          </a:p>
        </p:txBody>
      </p:sp>
      <p:sp>
        <p:nvSpPr>
          <p:cNvPr id="9" name="Slide Number Placeholder 8">
            <a:extLst>
              <a:ext uri="{FF2B5EF4-FFF2-40B4-BE49-F238E27FC236}">
                <a16:creationId xmlns:a16="http://schemas.microsoft.com/office/drawing/2014/main" id="{F3658246-003D-4024-9F4B-BA3BD3FBFFBC}"/>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1658878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Frame 7">
            <a:extLst>
              <a:ext uri="{FF2B5EF4-FFF2-40B4-BE49-F238E27FC236}">
                <a16:creationId xmlns:a16="http://schemas.microsoft.com/office/drawing/2014/main" id="{DD7EAFE6-2BB9-41FB-9CF4-588CFC708774}"/>
              </a:ext>
            </a:extLst>
          </p:cNvPr>
          <p:cNvSpPr/>
          <p:nvPr/>
        </p:nvSpPr>
        <p:spPr>
          <a:xfrm>
            <a:off x="1524" y="0"/>
            <a:ext cx="12188952" cy="6858000"/>
          </a:xfrm>
          <a:prstGeom prst="frame">
            <a:avLst>
              <a:gd name="adj1" fmla="val 7164"/>
            </a:avLst>
          </a:prstGeom>
          <a:gradFill flip="none" rotWithShape="1">
            <a:gsLst>
              <a:gs pos="0">
                <a:schemeClr val="accent2">
                  <a:alpha val="40000"/>
                </a:schemeClr>
              </a:gs>
              <a:gs pos="100000">
                <a:schemeClr val="accent1">
                  <a:alpha val="4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41447F1F-BFA8-4A56-894B-40120132EE48}"/>
              </a:ext>
            </a:extLst>
          </p:cNvPr>
          <p:cNvSpPr>
            <a:spLocks noGrp="1"/>
          </p:cNvSpPr>
          <p:nvPr>
            <p:ph type="title"/>
          </p:nvPr>
        </p:nvSpPr>
        <p:spPr>
          <a:xfrm>
            <a:off x="838200" y="68103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658FB99-0FA3-49F4-99A1-61919F942794}"/>
              </a:ext>
            </a:extLst>
          </p:cNvPr>
          <p:cNvSpPr>
            <a:spLocks noGrp="1"/>
          </p:cNvSpPr>
          <p:nvPr>
            <p:ph type="body" idx="1"/>
          </p:nvPr>
        </p:nvSpPr>
        <p:spPr>
          <a:xfrm>
            <a:off x="838200" y="2178657"/>
            <a:ext cx="10515600" cy="399830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CDCCAE5-4EB0-4174-BD15-4943899B0A29}"/>
              </a:ext>
            </a:extLst>
          </p:cNvPr>
          <p:cNvSpPr>
            <a:spLocks noGrp="1"/>
          </p:cNvSpPr>
          <p:nvPr>
            <p:ph type="dt" sz="half" idx="2"/>
          </p:nvPr>
        </p:nvSpPr>
        <p:spPr>
          <a:xfrm>
            <a:off x="838200" y="6429375"/>
            <a:ext cx="2743200" cy="365125"/>
          </a:xfrm>
          <a:prstGeom prst="rect">
            <a:avLst/>
          </a:prstGeom>
        </p:spPr>
        <p:txBody>
          <a:bodyPr vert="horz" lIns="91440" tIns="45720" rIns="91440" bIns="45720" rtlCol="0" anchor="ctr"/>
          <a:lstStyle>
            <a:lvl1pPr algn="l">
              <a:defRPr sz="900" cap="all" spc="150" baseline="0">
                <a:solidFill>
                  <a:srgbClr val="FFFFFF"/>
                </a:solidFill>
              </a:defRPr>
            </a:lvl1pPr>
          </a:lstStyle>
          <a:p>
            <a:r>
              <a:rPr lang="en-US"/>
              <a:t>3/1/20XX</a:t>
            </a:r>
            <a:endParaRPr lang="en-US" dirty="0"/>
          </a:p>
        </p:txBody>
      </p:sp>
      <p:sp>
        <p:nvSpPr>
          <p:cNvPr id="5" name="Footer Placeholder 4">
            <a:extLst>
              <a:ext uri="{FF2B5EF4-FFF2-40B4-BE49-F238E27FC236}">
                <a16:creationId xmlns:a16="http://schemas.microsoft.com/office/drawing/2014/main" id="{26A4189E-43B2-4CEE-B13E-61A1FBBBD25D}"/>
              </a:ext>
            </a:extLst>
          </p:cNvPr>
          <p:cNvSpPr>
            <a:spLocks noGrp="1"/>
          </p:cNvSpPr>
          <p:nvPr>
            <p:ph type="ftr" sz="quarter" idx="3"/>
          </p:nvPr>
        </p:nvSpPr>
        <p:spPr>
          <a:xfrm>
            <a:off x="4038600" y="6429375"/>
            <a:ext cx="4114800" cy="365125"/>
          </a:xfrm>
          <a:prstGeom prst="rect">
            <a:avLst/>
          </a:prstGeom>
        </p:spPr>
        <p:txBody>
          <a:bodyPr vert="horz" lIns="91440" tIns="45720" rIns="91440" bIns="45720" rtlCol="0" anchor="ctr"/>
          <a:lstStyle>
            <a:lvl1pPr algn="ctr">
              <a:defRPr sz="900" cap="all" spc="150" baseline="0">
                <a:solidFill>
                  <a:srgbClr val="FFFFFF"/>
                </a:solidFill>
              </a:defRPr>
            </a:lvl1pPr>
          </a:lstStyle>
          <a:p>
            <a:r>
              <a:rPr lang="en-US">
                <a:solidFill>
                  <a:srgbClr val="FFFFFF"/>
                </a:solidFill>
              </a:rPr>
              <a:t>SAMPLE FOOTER TEXT</a:t>
            </a:r>
          </a:p>
        </p:txBody>
      </p:sp>
      <p:sp>
        <p:nvSpPr>
          <p:cNvPr id="6" name="Slide Number Placeholder 5">
            <a:extLst>
              <a:ext uri="{FF2B5EF4-FFF2-40B4-BE49-F238E27FC236}">
                <a16:creationId xmlns:a16="http://schemas.microsoft.com/office/drawing/2014/main" id="{EAA0530F-0BC8-46EF-A765-DD58B5367528}"/>
              </a:ext>
            </a:extLst>
          </p:cNvPr>
          <p:cNvSpPr>
            <a:spLocks noGrp="1"/>
          </p:cNvSpPr>
          <p:nvPr>
            <p:ph type="sldNum" sz="quarter" idx="4"/>
          </p:nvPr>
        </p:nvSpPr>
        <p:spPr>
          <a:xfrm>
            <a:off x="8610600" y="6429375"/>
            <a:ext cx="2743200" cy="365125"/>
          </a:xfrm>
          <a:prstGeom prst="rect">
            <a:avLst/>
          </a:prstGeom>
        </p:spPr>
        <p:txBody>
          <a:bodyPr vert="horz" lIns="91440" tIns="45720" rIns="91440" bIns="45720" rtlCol="0" anchor="ctr"/>
          <a:lstStyle>
            <a:lvl1pPr algn="r">
              <a:defRPr sz="900" cap="all" spc="150" baseline="0">
                <a:solidFill>
                  <a:srgbClr val="FFFFFF"/>
                </a:solidFill>
              </a:defRPr>
            </a:lvl1pPr>
          </a:lstStyle>
          <a:p>
            <a:fld id="{28844951-7827-47D4-8276-7DDE1FA7D85A}" type="slidenum">
              <a:rPr lang="en-US" smtClean="0"/>
              <a:pPr/>
              <a:t>‹#›</a:t>
            </a:fld>
            <a:endParaRPr lang="en-US"/>
          </a:p>
        </p:txBody>
      </p:sp>
    </p:spTree>
    <p:extLst>
      <p:ext uri="{BB962C8B-B14F-4D97-AF65-F5344CB8AC3E}">
        <p14:creationId xmlns:p14="http://schemas.microsoft.com/office/powerpoint/2010/main" val="2314514164"/>
      </p:ext>
    </p:extLst>
  </p:cSld>
  <p:clrMap bg1="lt1" tx1="dk1" bg2="lt2" tx2="dk2" accent1="accent1" accent2="accent2" accent3="accent3" accent4="accent4" accent5="accent5" accent6="accent6" hlink="hlink" folHlink="folHlink"/>
  <p:sldLayoutIdLst>
    <p:sldLayoutId id="2147483697" r:id="rId1"/>
    <p:sldLayoutId id="2147483696" r:id="rId2"/>
    <p:sldLayoutId id="2147483699" r:id="rId3"/>
    <p:sldLayoutId id="2147483698" r:id="rId4"/>
    <p:sldLayoutId id="2147483686" r:id="rId5"/>
    <p:sldLayoutId id="2147483700" r:id="rId6"/>
    <p:sldLayoutId id="2147483705" r:id="rId7"/>
    <p:sldLayoutId id="2147483689" r:id="rId8"/>
    <p:sldLayoutId id="2147483704" r:id="rId9"/>
    <p:sldLayoutId id="2147483702" r:id="rId10"/>
    <p:sldLayoutId id="2147483701" r:id="rId11"/>
    <p:sldLayoutId id="2147483703" r:id="rId12"/>
    <p:sldLayoutId id="2147483685" r:id="rId13"/>
    <p:sldLayoutId id="2147483687" r:id="rId14"/>
    <p:sldLayoutId id="2147483688" r:id="rId15"/>
    <p:sldLayoutId id="2147483690" r:id="rId16"/>
    <p:sldLayoutId id="2147483692" r:id="rId17"/>
    <p:sldLayoutId id="2147483693" r:id="rId18"/>
  </p:sldLayoutIdLst>
  <p:hf hdr="0"/>
  <p:txStyles>
    <p:titleStyle>
      <a:lvl1pPr marL="0" algn="l" defTabSz="914400" rtl="0" eaLnBrk="1" latinLnBrk="0" hangingPunct="1">
        <a:lnSpc>
          <a:spcPct val="90000"/>
        </a:lnSpc>
        <a:spcBef>
          <a:spcPct val="0"/>
        </a:spcBef>
        <a:buNone/>
        <a:defRPr lang="en-US" sz="5200" kern="1200" dirty="0">
          <a:gradFill flip="none" rotWithShape="1">
            <a:gsLst>
              <a:gs pos="0">
                <a:schemeClr val="accent5"/>
              </a:gs>
              <a:gs pos="100000">
                <a:schemeClr val="accent1">
                  <a:alpha val="70000"/>
                </a:schemeClr>
              </a:gs>
            </a:gsLst>
            <a:lin ang="0" scaled="1"/>
            <a:tileRect/>
          </a:gradFill>
          <a:latin typeface="+mj-lt"/>
          <a:ea typeface="+mn-ea"/>
          <a:cs typeface="Angsana New" panose="02020603050405020304" pitchFamily="18" charset="-34"/>
        </a:defRPr>
      </a:lvl1pPr>
    </p:titleStyle>
    <p:bodyStyle>
      <a:lvl1pPr marL="457200" indent="-228600" algn="l" defTabSz="914400" rtl="0" eaLnBrk="1" latinLnBrk="0" hangingPunct="1">
        <a:lnSpc>
          <a:spcPct val="110000"/>
        </a:lnSpc>
        <a:spcBef>
          <a:spcPts val="1000"/>
        </a:spcBef>
        <a:buClr>
          <a:schemeClr val="tx2">
            <a:lumMod val="10000"/>
            <a:lumOff val="90000"/>
          </a:schemeClr>
        </a:buClr>
        <a:buSzPct val="80000"/>
        <a:buFont typeface="Wingdings" panose="05000000000000000000" pitchFamily="2" charset="2"/>
        <a:buChar char="§"/>
        <a:defRPr sz="3200" kern="1200">
          <a:solidFill>
            <a:schemeClr val="tx2">
              <a:alpha val="70000"/>
            </a:schemeClr>
          </a:solidFill>
          <a:latin typeface="+mn-lt"/>
          <a:ea typeface="+mn-ea"/>
          <a:cs typeface="+mn-cs"/>
        </a:defRPr>
      </a:lvl1pPr>
      <a:lvl2pPr marL="80010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2800" kern="1200">
          <a:solidFill>
            <a:schemeClr val="tx2">
              <a:alpha val="70000"/>
            </a:schemeClr>
          </a:solidFill>
          <a:latin typeface="+mn-lt"/>
          <a:ea typeface="+mn-ea"/>
          <a:cs typeface="+mn-cs"/>
        </a:defRPr>
      </a:lvl2pPr>
      <a:lvl3pPr marL="125730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2400" kern="1200">
          <a:solidFill>
            <a:schemeClr val="tx2">
              <a:alpha val="70000"/>
            </a:schemeClr>
          </a:solidFill>
          <a:latin typeface="+mn-lt"/>
          <a:ea typeface="+mn-ea"/>
          <a:cs typeface="+mn-cs"/>
        </a:defRPr>
      </a:lvl3pPr>
      <a:lvl4pPr marL="165735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2000" kern="1200">
          <a:solidFill>
            <a:schemeClr val="tx2">
              <a:alpha val="70000"/>
            </a:schemeClr>
          </a:solidFill>
          <a:latin typeface="+mn-lt"/>
          <a:ea typeface="+mn-ea"/>
          <a:cs typeface="+mn-cs"/>
        </a:defRPr>
      </a:lvl4pPr>
      <a:lvl5pPr marL="211455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2000" kern="1200">
          <a:solidFill>
            <a:schemeClr val="tx2">
              <a:alpha val="7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42AD5-4C86-DC4E-B274-6ACD8E9711B5}"/>
              </a:ext>
            </a:extLst>
          </p:cNvPr>
          <p:cNvSpPr>
            <a:spLocks noGrp="1"/>
          </p:cNvSpPr>
          <p:nvPr>
            <p:ph type="title"/>
          </p:nvPr>
        </p:nvSpPr>
        <p:spPr>
          <a:xfrm>
            <a:off x="680412" y="605080"/>
            <a:ext cx="10627895" cy="5402180"/>
          </a:xfrm>
        </p:spPr>
        <p:txBody>
          <a:bodyPr>
            <a:normAutofit fontScale="90000"/>
          </a:bodyPr>
          <a:lstStyle/>
          <a:p>
            <a:r>
              <a:rPr lang="en-US" sz="3200" dirty="0">
                <a:solidFill>
                  <a:schemeClr val="tx1"/>
                </a:solidFill>
                <a:latin typeface="Calibri" panose="020F0502020204030204" pitchFamily="34" charset="0"/>
                <a:cs typeface="Calibri" panose="020F0502020204030204" pitchFamily="34" charset="0"/>
              </a:rPr>
              <a:t>Instructions Page – Please DELETE before printing</a:t>
            </a:r>
            <a:br>
              <a:rPr lang="en-US" sz="3200" dirty="0">
                <a:solidFill>
                  <a:schemeClr val="tx1"/>
                </a:solidFill>
                <a:latin typeface="Calibri" panose="020F0502020204030204" pitchFamily="34" charset="0"/>
                <a:cs typeface="Calibri" panose="020F0502020204030204" pitchFamily="34" charset="0"/>
              </a:rPr>
            </a:br>
            <a:r>
              <a:rPr lang="en-US" sz="1600" dirty="0">
                <a:solidFill>
                  <a:schemeClr val="tx1"/>
                </a:solidFill>
                <a:latin typeface="Calibri" panose="020F0502020204030204" pitchFamily="34" charset="0"/>
                <a:cs typeface="Calibri" panose="020F0502020204030204" pitchFamily="34" charset="0"/>
              </a:rPr>
              <a:t>-Please fill in the facts of your story as a couple and attach relevant photos to each page.</a:t>
            </a:r>
            <a:br>
              <a:rPr lang="en-US" sz="1600" dirty="0">
                <a:solidFill>
                  <a:schemeClr val="tx1"/>
                </a:solidFill>
                <a:latin typeface="Calibri" panose="020F0502020204030204" pitchFamily="34" charset="0"/>
                <a:cs typeface="Calibri" panose="020F0502020204030204" pitchFamily="34" charset="0"/>
              </a:rPr>
            </a:br>
            <a:br>
              <a:rPr lang="en-US" sz="1600" dirty="0">
                <a:solidFill>
                  <a:schemeClr val="tx1"/>
                </a:solidFill>
                <a:latin typeface="Calibri" panose="020F0502020204030204" pitchFamily="34" charset="0"/>
                <a:cs typeface="Calibri" panose="020F0502020204030204" pitchFamily="34" charset="0"/>
              </a:rPr>
            </a:br>
            <a:r>
              <a:rPr lang="en-US" sz="1600" dirty="0">
                <a:solidFill>
                  <a:schemeClr val="tx1"/>
                </a:solidFill>
                <a:latin typeface="Calibri" panose="020F0502020204030204" pitchFamily="34" charset="0"/>
                <a:cs typeface="Calibri" panose="020F0502020204030204" pitchFamily="34" charset="0"/>
              </a:rPr>
              <a:t>-The pages here are examples, you can modify them to fit your story - delete the pages that are not applicable or items you may not have, it is not expected that all pages here or all items listed here will be appliable to you (e.g. delete pages related to children if you have none, or delete pages related to travel receipts if you have none), add new pages or customize the pages as you like.</a:t>
            </a:r>
            <a:br>
              <a:rPr lang="en-US" sz="1600" dirty="0">
                <a:solidFill>
                  <a:schemeClr val="tx1"/>
                </a:solidFill>
                <a:latin typeface="Calibri" panose="020F0502020204030204" pitchFamily="34" charset="0"/>
                <a:cs typeface="Calibri" panose="020F0502020204030204" pitchFamily="34" charset="0"/>
              </a:rPr>
            </a:br>
            <a:br>
              <a:rPr lang="en-US" sz="1600" dirty="0">
                <a:solidFill>
                  <a:schemeClr val="tx1"/>
                </a:solidFill>
                <a:latin typeface="Calibri" panose="020F0502020204030204" pitchFamily="34" charset="0"/>
                <a:cs typeface="Calibri" panose="020F0502020204030204" pitchFamily="34" charset="0"/>
              </a:rPr>
            </a:br>
            <a:r>
              <a:rPr lang="en-US" sz="1600" dirty="0">
                <a:solidFill>
                  <a:schemeClr val="tx1"/>
                </a:solidFill>
                <a:latin typeface="Calibri" panose="020F0502020204030204" pitchFamily="34" charset="0"/>
                <a:cs typeface="Calibri" panose="020F0502020204030204" pitchFamily="34" charset="0"/>
              </a:rPr>
              <a:t>-Be honest and accurate, this will be submitted to USCIS and will become part of your official record.</a:t>
            </a:r>
            <a:br>
              <a:rPr lang="en-US" sz="1600" dirty="0">
                <a:solidFill>
                  <a:schemeClr val="tx1"/>
                </a:solidFill>
                <a:latin typeface="Calibri" panose="020F0502020204030204" pitchFamily="34" charset="0"/>
                <a:cs typeface="Calibri" panose="020F0502020204030204" pitchFamily="34" charset="0"/>
              </a:rPr>
            </a:br>
            <a:br>
              <a:rPr lang="en-US" sz="1600" dirty="0">
                <a:solidFill>
                  <a:schemeClr val="tx1"/>
                </a:solidFill>
                <a:latin typeface="Calibri" panose="020F0502020204030204" pitchFamily="34" charset="0"/>
                <a:cs typeface="Calibri" panose="020F0502020204030204" pitchFamily="34" charset="0"/>
              </a:rPr>
            </a:br>
            <a:r>
              <a:rPr lang="en-US" sz="1600" dirty="0">
                <a:solidFill>
                  <a:schemeClr val="tx1"/>
                </a:solidFill>
                <a:latin typeface="Calibri" panose="020F0502020204030204" pitchFamily="34" charset="0"/>
                <a:cs typeface="Calibri" panose="020F0502020204030204" pitchFamily="34" charset="0"/>
              </a:rPr>
              <a:t>-For receipts, travel itinerary, hotel bookings, etc. check your email, credit card statements, Expedia or other travel accounts.</a:t>
            </a:r>
            <a:br>
              <a:rPr lang="en-US" sz="1600" dirty="0">
                <a:solidFill>
                  <a:schemeClr val="tx1"/>
                </a:solidFill>
                <a:latin typeface="Calibri" panose="020F0502020204030204" pitchFamily="34" charset="0"/>
                <a:cs typeface="Calibri" panose="020F0502020204030204" pitchFamily="34" charset="0"/>
              </a:rPr>
            </a:br>
            <a:br>
              <a:rPr lang="en-US" sz="1600" dirty="0">
                <a:solidFill>
                  <a:schemeClr val="tx1"/>
                </a:solidFill>
                <a:latin typeface="Calibri" panose="020F0502020204030204" pitchFamily="34" charset="0"/>
                <a:cs typeface="Calibri" panose="020F0502020204030204" pitchFamily="34" charset="0"/>
              </a:rPr>
            </a:br>
            <a:r>
              <a:rPr lang="en-US" sz="1600" dirty="0">
                <a:solidFill>
                  <a:schemeClr val="tx1"/>
                </a:solidFill>
                <a:latin typeface="Calibri" panose="020F0502020204030204" pitchFamily="34" charset="0"/>
                <a:cs typeface="Calibri" panose="020F0502020204030204" pitchFamily="34" charset="0"/>
              </a:rPr>
              <a:t>- For gift receipts check your credit card statements, email, Amazon or other shopping accounts.</a:t>
            </a:r>
            <a:br>
              <a:rPr lang="en-US" sz="1600" dirty="0">
                <a:solidFill>
                  <a:schemeClr val="tx1"/>
                </a:solidFill>
                <a:latin typeface="Calibri" panose="020F0502020204030204" pitchFamily="34" charset="0"/>
                <a:cs typeface="Calibri" panose="020F0502020204030204" pitchFamily="34" charset="0"/>
              </a:rPr>
            </a:br>
            <a:br>
              <a:rPr lang="en-US" sz="1600" dirty="0">
                <a:solidFill>
                  <a:schemeClr val="tx1"/>
                </a:solidFill>
                <a:latin typeface="Calibri" panose="020F0502020204030204" pitchFamily="34" charset="0"/>
                <a:cs typeface="Calibri" panose="020F0502020204030204" pitchFamily="34" charset="0"/>
              </a:rPr>
            </a:br>
            <a:r>
              <a:rPr lang="en-US" sz="1600" dirty="0">
                <a:solidFill>
                  <a:schemeClr val="tx1"/>
                </a:solidFill>
                <a:latin typeface="Calibri" panose="020F0502020204030204" pitchFamily="34" charset="0"/>
                <a:cs typeface="Calibri" panose="020F0502020204030204" pitchFamily="34" charset="0"/>
              </a:rPr>
              <a:t>- Photos – try to attach photos showing the spectrum of your life together as a couple, e.g. a variety of photos - showing the both of you in different clothes, during different seasons,  together at different holidays, with different people, at different events, at different places, etc. </a:t>
            </a:r>
            <a:r>
              <a:rPr lang="en-US" sz="16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Photos of your wedding ceremony – examples of good photos are one or two photos of the actual ceremony (such as exchange rings, taking vows, performing religious acts or in front of the judge or marriage official for civil marriages), two or more photos with family, friends, witnesses, two or more photos showing wedding celebrations (like making a toast, at a wedding feast).</a:t>
            </a:r>
            <a:r>
              <a:rPr lang="en-US" sz="1600" dirty="0">
                <a:solidFill>
                  <a:schemeClr val="tx1"/>
                </a:solidFill>
                <a:effectLst/>
                <a:latin typeface="Calibri" panose="020F0502020204030204" pitchFamily="34" charset="0"/>
                <a:cs typeface="Calibri" panose="020F0502020204030204" pitchFamily="34" charset="0"/>
              </a:rPr>
              <a:t> </a:t>
            </a:r>
            <a:r>
              <a:rPr lang="en-US" sz="1600" dirty="0">
                <a:solidFill>
                  <a:schemeClr val="tx1"/>
                </a:solidFill>
                <a:latin typeface="Calibri" panose="020F0502020204030204" pitchFamily="34" charset="0"/>
                <a:cs typeface="Calibri" panose="020F0502020204030204" pitchFamily="34" charset="0"/>
              </a:rPr>
              <a:t>It would be best to attach photos showing time, date and location they were taken at (if possible). Under each photo write the date it was taken and title (describing the phot e.g. “Christmas Party with friends” or “Trip to Orlando” or “Broadway show with our friends Jack and Mary” or “Dinner date at Taco Heaven in Orlando”).</a:t>
            </a:r>
            <a:br>
              <a:rPr lang="en-US" sz="1600" dirty="0">
                <a:solidFill>
                  <a:schemeClr val="tx1"/>
                </a:solidFill>
                <a:latin typeface="Calibri" panose="020F0502020204030204" pitchFamily="34" charset="0"/>
                <a:cs typeface="Calibri" panose="020F0502020204030204" pitchFamily="34" charset="0"/>
              </a:rPr>
            </a:br>
            <a:br>
              <a:rPr lang="en-US" sz="1600" dirty="0">
                <a:solidFill>
                  <a:schemeClr val="tx1"/>
                </a:solidFill>
                <a:latin typeface="Calibri" panose="020F0502020204030204" pitchFamily="34" charset="0"/>
                <a:cs typeface="Calibri" panose="020F0502020204030204" pitchFamily="34" charset="0"/>
              </a:rPr>
            </a:br>
            <a:r>
              <a:rPr lang="en-US" sz="1600" dirty="0">
                <a:solidFill>
                  <a:schemeClr val="tx1"/>
                </a:solidFill>
                <a:latin typeface="Calibri" panose="020F0502020204030204" pitchFamily="34" charset="0"/>
                <a:cs typeface="Calibri" panose="020F0502020204030204" pitchFamily="34" charset="0"/>
              </a:rPr>
              <a:t>- If you do not remember a specific date, then use month and year. If you do not remember a specific restaurant or venue name, then write the name of the city.</a:t>
            </a:r>
            <a:br>
              <a:rPr lang="en-US" sz="1600" dirty="0">
                <a:solidFill>
                  <a:schemeClr val="tx1"/>
                </a:solidFill>
                <a:latin typeface="Calibri" panose="020F0502020204030204" pitchFamily="34" charset="0"/>
                <a:cs typeface="Calibri" panose="020F0502020204030204" pitchFamily="34" charset="0"/>
              </a:rPr>
            </a:br>
            <a:br>
              <a:rPr lang="en-US" sz="1600" dirty="0">
                <a:solidFill>
                  <a:schemeClr val="tx1"/>
                </a:solidFill>
                <a:latin typeface="Calibri" panose="020F0502020204030204" pitchFamily="34" charset="0"/>
                <a:cs typeface="Calibri" panose="020F0502020204030204" pitchFamily="34" charset="0"/>
              </a:rPr>
            </a:br>
            <a:r>
              <a:rPr lang="en-US" sz="1600">
                <a:solidFill>
                  <a:schemeClr val="tx1"/>
                </a:solidFill>
                <a:latin typeface="Calibri" panose="020F0502020204030204" pitchFamily="34" charset="0"/>
                <a:cs typeface="Calibri" panose="020F0502020204030204" pitchFamily="34" charset="0"/>
              </a:rPr>
              <a:t>- Delete </a:t>
            </a:r>
            <a:r>
              <a:rPr lang="en-US" sz="1600" dirty="0">
                <a:solidFill>
                  <a:schemeClr val="tx1"/>
                </a:solidFill>
                <a:latin typeface="Calibri" panose="020F0502020204030204" pitchFamily="34" charset="0"/>
                <a:cs typeface="Calibri" panose="020F0502020204030204" pitchFamily="34" charset="0"/>
              </a:rPr>
              <a:t>highlighted items / instructions before printing</a:t>
            </a:r>
            <a:br>
              <a:rPr lang="en-US" sz="1600" dirty="0">
                <a:solidFill>
                  <a:schemeClr val="tx1"/>
                </a:solidFill>
                <a:latin typeface="Calibri" panose="020F0502020204030204" pitchFamily="34" charset="0"/>
                <a:cs typeface="Calibri" panose="020F0502020204030204" pitchFamily="34" charset="0"/>
              </a:rPr>
            </a:br>
            <a:br>
              <a:rPr lang="en-US" sz="1600">
                <a:solidFill>
                  <a:schemeClr val="tx1"/>
                </a:solidFill>
                <a:latin typeface="Calibri" panose="020F0502020204030204" pitchFamily="34" charset="0"/>
                <a:cs typeface="Calibri" panose="020F0502020204030204" pitchFamily="34" charset="0"/>
              </a:rPr>
            </a:br>
            <a:r>
              <a:rPr lang="en-US" sz="1600">
                <a:solidFill>
                  <a:schemeClr val="tx1"/>
                </a:solidFill>
                <a:latin typeface="Calibri" panose="020F0502020204030204" pitchFamily="34" charset="0"/>
                <a:cs typeface="Calibri" panose="020F0502020204030204" pitchFamily="34" charset="0"/>
              </a:rPr>
              <a:t>- Please </a:t>
            </a:r>
            <a:r>
              <a:rPr lang="en-US" sz="1600" dirty="0">
                <a:solidFill>
                  <a:schemeClr val="tx1"/>
                </a:solidFill>
                <a:latin typeface="Calibri" panose="020F0502020204030204" pitchFamily="34" charset="0"/>
                <a:cs typeface="Calibri" panose="020F0502020204030204" pitchFamily="34" charset="0"/>
              </a:rPr>
              <a:t>make sure the information you state here and photos you attach are respectful and decent. </a:t>
            </a:r>
          </a:p>
        </p:txBody>
      </p:sp>
      <p:sp>
        <p:nvSpPr>
          <p:cNvPr id="8" name="Date Placeholder 7">
            <a:extLst>
              <a:ext uri="{FF2B5EF4-FFF2-40B4-BE49-F238E27FC236}">
                <a16:creationId xmlns:a16="http://schemas.microsoft.com/office/drawing/2014/main" id="{37B62AA5-16FE-124E-8975-0A9C569AE4F9}"/>
              </a:ext>
            </a:extLst>
          </p:cNvPr>
          <p:cNvSpPr>
            <a:spLocks noGrp="1"/>
          </p:cNvSpPr>
          <p:nvPr>
            <p:ph type="dt" sz="half" idx="10"/>
          </p:nvPr>
        </p:nvSpPr>
        <p:spPr/>
        <p:txBody>
          <a:bodyPr/>
          <a:lstStyle/>
          <a:p>
            <a:r>
              <a:rPr lang="en-US" dirty="0"/>
              <a:t> </a:t>
            </a:r>
          </a:p>
        </p:txBody>
      </p:sp>
      <p:sp>
        <p:nvSpPr>
          <p:cNvPr id="9" name="Footer Placeholder 8">
            <a:extLst>
              <a:ext uri="{FF2B5EF4-FFF2-40B4-BE49-F238E27FC236}">
                <a16:creationId xmlns:a16="http://schemas.microsoft.com/office/drawing/2014/main" id="{FB80E134-6460-8A4D-9394-3C825780773A}"/>
              </a:ext>
            </a:extLst>
          </p:cNvPr>
          <p:cNvSpPr>
            <a:spLocks noGrp="1"/>
          </p:cNvSpPr>
          <p:nvPr>
            <p:ph type="ftr" sz="quarter" idx="11"/>
          </p:nvPr>
        </p:nvSpPr>
        <p:spPr/>
        <p:txBody>
          <a:bodyPr/>
          <a:lstStyle/>
          <a:p>
            <a:r>
              <a:rPr lang="en-US" dirty="0"/>
              <a:t> </a:t>
            </a:r>
          </a:p>
        </p:txBody>
      </p:sp>
      <p:sp>
        <p:nvSpPr>
          <p:cNvPr id="10" name="Slide Number Placeholder 9">
            <a:extLst>
              <a:ext uri="{FF2B5EF4-FFF2-40B4-BE49-F238E27FC236}">
                <a16:creationId xmlns:a16="http://schemas.microsoft.com/office/drawing/2014/main" id="{61837978-FD04-E14C-B088-A2B5A78FF462}"/>
              </a:ext>
            </a:extLst>
          </p:cNvPr>
          <p:cNvSpPr>
            <a:spLocks noGrp="1"/>
          </p:cNvSpPr>
          <p:nvPr>
            <p:ph type="sldNum" sz="quarter" idx="12"/>
          </p:nvPr>
        </p:nvSpPr>
        <p:spPr/>
        <p:txBody>
          <a:bodyPr/>
          <a:lstStyle/>
          <a:p>
            <a:fld id="{28844951-7827-47D4-8276-7DDE1FA7D85A}" type="slidenum">
              <a:rPr lang="en-US" smtClean="0"/>
              <a:t>1</a:t>
            </a:fld>
            <a:endParaRPr lang="en-US" dirty="0"/>
          </a:p>
        </p:txBody>
      </p:sp>
    </p:spTree>
    <p:extLst>
      <p:ext uri="{BB962C8B-B14F-4D97-AF65-F5344CB8AC3E}">
        <p14:creationId xmlns:p14="http://schemas.microsoft.com/office/powerpoint/2010/main" val="407367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3DEE0-36E6-9549-84DD-4C124530AE82}"/>
              </a:ext>
            </a:extLst>
          </p:cNvPr>
          <p:cNvSpPr>
            <a:spLocks noGrp="1"/>
          </p:cNvSpPr>
          <p:nvPr>
            <p:ph type="title"/>
          </p:nvPr>
        </p:nvSpPr>
        <p:spPr>
          <a:xfrm>
            <a:off x="838200" y="681037"/>
            <a:ext cx="10515600" cy="1116489"/>
          </a:xfrm>
        </p:spPr>
        <p:txBody>
          <a:bodyPr>
            <a:noAutofit/>
          </a:bodyPr>
          <a:lstStyle/>
          <a:p>
            <a:r>
              <a:rPr lang="en-US" sz="3500" dirty="0"/>
              <a:t>Copies of receipts, credit card charges, from Our Dates </a:t>
            </a:r>
            <a:r>
              <a:rPr lang="en-US" sz="3500" dirty="0">
                <a:highlight>
                  <a:srgbClr val="FFFF00"/>
                </a:highlight>
              </a:rPr>
              <a:t>(e.g. dinners, movies, Broadway shows, etc.)</a:t>
            </a:r>
          </a:p>
        </p:txBody>
      </p:sp>
      <p:sp>
        <p:nvSpPr>
          <p:cNvPr id="4" name="Picture Placeholder 3">
            <a:extLst>
              <a:ext uri="{FF2B5EF4-FFF2-40B4-BE49-F238E27FC236}">
                <a16:creationId xmlns:a16="http://schemas.microsoft.com/office/drawing/2014/main" id="{6DFD07A3-D273-0C45-9E55-B73C0E0D7D4F}"/>
              </a:ext>
            </a:extLst>
          </p:cNvPr>
          <p:cNvSpPr>
            <a:spLocks noGrp="1"/>
          </p:cNvSpPr>
          <p:nvPr>
            <p:ph type="pic" sz="quarter" idx="14"/>
          </p:nvPr>
        </p:nvSpPr>
        <p:spPr>
          <a:xfrm>
            <a:off x="713748" y="1797526"/>
            <a:ext cx="4913019" cy="3754311"/>
          </a:xfrm>
        </p:spPr>
      </p:sp>
      <p:sp>
        <p:nvSpPr>
          <p:cNvPr id="6" name="Picture Placeholder 5">
            <a:extLst>
              <a:ext uri="{FF2B5EF4-FFF2-40B4-BE49-F238E27FC236}">
                <a16:creationId xmlns:a16="http://schemas.microsoft.com/office/drawing/2014/main" id="{A37924AF-657F-B845-AAA0-2AA90C50728E}"/>
              </a:ext>
            </a:extLst>
          </p:cNvPr>
          <p:cNvSpPr>
            <a:spLocks noGrp="1"/>
          </p:cNvSpPr>
          <p:nvPr>
            <p:ph type="pic" sz="quarter" idx="16"/>
          </p:nvPr>
        </p:nvSpPr>
        <p:spPr>
          <a:xfrm>
            <a:off x="5920407" y="1797526"/>
            <a:ext cx="5529771" cy="3754311"/>
          </a:xfrm>
        </p:spPr>
      </p:sp>
      <p:sp>
        <p:nvSpPr>
          <p:cNvPr id="8" name="Text Placeholder 7">
            <a:extLst>
              <a:ext uri="{FF2B5EF4-FFF2-40B4-BE49-F238E27FC236}">
                <a16:creationId xmlns:a16="http://schemas.microsoft.com/office/drawing/2014/main" id="{E639238A-D43F-B244-8D2F-B186B30D0AE1}"/>
              </a:ext>
            </a:extLst>
          </p:cNvPr>
          <p:cNvSpPr>
            <a:spLocks noGrp="1"/>
          </p:cNvSpPr>
          <p:nvPr>
            <p:ph type="body" sz="quarter" idx="18"/>
          </p:nvPr>
        </p:nvSpPr>
        <p:spPr>
          <a:xfrm>
            <a:off x="741822" y="6021387"/>
            <a:ext cx="2286000" cy="590550"/>
          </a:xfrm>
        </p:spPr>
        <p:txBody>
          <a:bodyPr/>
          <a:lstStyle/>
          <a:p>
            <a:r>
              <a:rPr lang="en-US" dirty="0"/>
              <a:t>Date</a:t>
            </a:r>
          </a:p>
        </p:txBody>
      </p:sp>
      <p:sp>
        <p:nvSpPr>
          <p:cNvPr id="10" name="Text Placeholder 9">
            <a:extLst>
              <a:ext uri="{FF2B5EF4-FFF2-40B4-BE49-F238E27FC236}">
                <a16:creationId xmlns:a16="http://schemas.microsoft.com/office/drawing/2014/main" id="{B04077FA-FB72-494C-899F-FE90E660E53C}"/>
              </a:ext>
            </a:extLst>
          </p:cNvPr>
          <p:cNvSpPr>
            <a:spLocks noGrp="1"/>
          </p:cNvSpPr>
          <p:nvPr>
            <p:ph type="body" sz="quarter" idx="20"/>
          </p:nvPr>
        </p:nvSpPr>
        <p:spPr>
          <a:xfrm>
            <a:off x="3538028" y="6034161"/>
            <a:ext cx="2286000" cy="590550"/>
          </a:xfrm>
        </p:spPr>
        <p:txBody>
          <a:bodyPr/>
          <a:lstStyle/>
          <a:p>
            <a:endParaRPr lang="en-US" dirty="0"/>
          </a:p>
        </p:txBody>
      </p:sp>
      <p:sp>
        <p:nvSpPr>
          <p:cNvPr id="12" name="Text Placeholder 11">
            <a:extLst>
              <a:ext uri="{FF2B5EF4-FFF2-40B4-BE49-F238E27FC236}">
                <a16:creationId xmlns:a16="http://schemas.microsoft.com/office/drawing/2014/main" id="{221D557A-CF9C-F44A-AF99-159CFB7E26C3}"/>
              </a:ext>
            </a:extLst>
          </p:cNvPr>
          <p:cNvSpPr>
            <a:spLocks noGrp="1"/>
          </p:cNvSpPr>
          <p:nvPr>
            <p:ph type="body" sz="quarter" idx="22"/>
          </p:nvPr>
        </p:nvSpPr>
        <p:spPr>
          <a:xfrm>
            <a:off x="6237856" y="6021387"/>
            <a:ext cx="2286000" cy="590550"/>
          </a:xfrm>
        </p:spPr>
        <p:txBody>
          <a:bodyPr/>
          <a:lstStyle/>
          <a:p>
            <a:r>
              <a:rPr lang="en-US" dirty="0"/>
              <a:t>Date</a:t>
            </a:r>
          </a:p>
        </p:txBody>
      </p:sp>
      <p:sp>
        <p:nvSpPr>
          <p:cNvPr id="14" name="Text Placeholder 13">
            <a:extLst>
              <a:ext uri="{FF2B5EF4-FFF2-40B4-BE49-F238E27FC236}">
                <a16:creationId xmlns:a16="http://schemas.microsoft.com/office/drawing/2014/main" id="{31906733-E1D6-4848-8DB5-9B8E7B671F75}"/>
              </a:ext>
            </a:extLst>
          </p:cNvPr>
          <p:cNvSpPr>
            <a:spLocks noGrp="1"/>
          </p:cNvSpPr>
          <p:nvPr>
            <p:ph type="body" sz="quarter" idx="24"/>
          </p:nvPr>
        </p:nvSpPr>
        <p:spPr>
          <a:xfrm>
            <a:off x="9164178" y="6034161"/>
            <a:ext cx="2286000" cy="590550"/>
          </a:xfrm>
        </p:spPr>
        <p:txBody>
          <a:bodyPr/>
          <a:lstStyle/>
          <a:p>
            <a:endParaRPr lang="en-US" dirty="0"/>
          </a:p>
        </p:txBody>
      </p:sp>
      <p:sp>
        <p:nvSpPr>
          <p:cNvPr id="15" name="Date Placeholder 14">
            <a:extLst>
              <a:ext uri="{FF2B5EF4-FFF2-40B4-BE49-F238E27FC236}">
                <a16:creationId xmlns:a16="http://schemas.microsoft.com/office/drawing/2014/main" id="{C725B0FA-DF7B-064E-9EAE-130734BBB661}"/>
              </a:ext>
            </a:extLst>
          </p:cNvPr>
          <p:cNvSpPr>
            <a:spLocks noGrp="1"/>
          </p:cNvSpPr>
          <p:nvPr>
            <p:ph type="dt" sz="half" idx="10"/>
          </p:nvPr>
        </p:nvSpPr>
        <p:spPr/>
        <p:txBody>
          <a:bodyPr/>
          <a:lstStyle/>
          <a:p>
            <a:r>
              <a:rPr lang="en-US" dirty="0"/>
              <a:t> </a:t>
            </a:r>
          </a:p>
        </p:txBody>
      </p:sp>
      <p:sp>
        <p:nvSpPr>
          <p:cNvPr id="16" name="Footer Placeholder 15">
            <a:extLst>
              <a:ext uri="{FF2B5EF4-FFF2-40B4-BE49-F238E27FC236}">
                <a16:creationId xmlns:a16="http://schemas.microsoft.com/office/drawing/2014/main" id="{E7E107E2-2CA8-714A-88E2-C1B1D89AB5ED}"/>
              </a:ext>
            </a:extLst>
          </p:cNvPr>
          <p:cNvSpPr>
            <a:spLocks noGrp="1"/>
          </p:cNvSpPr>
          <p:nvPr>
            <p:ph type="ftr" sz="quarter" idx="11"/>
          </p:nvPr>
        </p:nvSpPr>
        <p:spPr/>
        <p:txBody>
          <a:bodyPr/>
          <a:lstStyle/>
          <a:p>
            <a:r>
              <a:rPr lang="en-US" dirty="0"/>
              <a:t> </a:t>
            </a:r>
          </a:p>
        </p:txBody>
      </p:sp>
      <p:sp>
        <p:nvSpPr>
          <p:cNvPr id="17" name="Slide Number Placeholder 16">
            <a:extLst>
              <a:ext uri="{FF2B5EF4-FFF2-40B4-BE49-F238E27FC236}">
                <a16:creationId xmlns:a16="http://schemas.microsoft.com/office/drawing/2014/main" id="{47729D45-11E3-D644-8847-919B9A0F129D}"/>
              </a:ext>
            </a:extLst>
          </p:cNvPr>
          <p:cNvSpPr>
            <a:spLocks noGrp="1"/>
          </p:cNvSpPr>
          <p:nvPr>
            <p:ph type="sldNum" sz="quarter" idx="12"/>
          </p:nvPr>
        </p:nvSpPr>
        <p:spPr/>
        <p:txBody>
          <a:bodyPr/>
          <a:lstStyle/>
          <a:p>
            <a:fld id="{28844951-7827-47D4-8276-7DDE1FA7D85A}" type="slidenum">
              <a:rPr lang="en-US" smtClean="0"/>
              <a:t>10</a:t>
            </a:fld>
            <a:endParaRPr lang="en-US"/>
          </a:p>
        </p:txBody>
      </p:sp>
    </p:spTree>
    <p:extLst>
      <p:ext uri="{BB962C8B-B14F-4D97-AF65-F5344CB8AC3E}">
        <p14:creationId xmlns:p14="http://schemas.microsoft.com/office/powerpoint/2010/main" val="21570097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3DEE0-36E6-9549-84DD-4C124530AE82}"/>
              </a:ext>
            </a:extLst>
          </p:cNvPr>
          <p:cNvSpPr>
            <a:spLocks noGrp="1"/>
          </p:cNvSpPr>
          <p:nvPr>
            <p:ph type="title"/>
          </p:nvPr>
        </p:nvSpPr>
        <p:spPr>
          <a:xfrm>
            <a:off x="838200" y="681037"/>
            <a:ext cx="10515600" cy="1989974"/>
          </a:xfrm>
        </p:spPr>
        <p:txBody>
          <a:bodyPr>
            <a:normAutofit fontScale="90000"/>
          </a:bodyPr>
          <a:lstStyle/>
          <a:p>
            <a:r>
              <a:rPr lang="en-US" sz="3900" dirty="0"/>
              <a:t>Copies of travel tickets, itineraries, hotel reservations, etc. to date each other</a:t>
            </a:r>
            <a:r>
              <a:rPr lang="en-US" sz="3900" dirty="0">
                <a:highlight>
                  <a:srgbClr val="FFFF00"/>
                </a:highlight>
              </a:rPr>
              <a:t>(if spouses lived in different cities and traveled to meet each other for dates)</a:t>
            </a:r>
            <a:br>
              <a:rPr lang="en-US" dirty="0"/>
            </a:br>
            <a:endParaRPr lang="en-US" dirty="0"/>
          </a:p>
        </p:txBody>
      </p:sp>
      <p:sp>
        <p:nvSpPr>
          <p:cNvPr id="4" name="Picture Placeholder 3">
            <a:extLst>
              <a:ext uri="{FF2B5EF4-FFF2-40B4-BE49-F238E27FC236}">
                <a16:creationId xmlns:a16="http://schemas.microsoft.com/office/drawing/2014/main" id="{6DFD07A3-D273-0C45-9E55-B73C0E0D7D4F}"/>
              </a:ext>
            </a:extLst>
          </p:cNvPr>
          <p:cNvSpPr>
            <a:spLocks noGrp="1"/>
          </p:cNvSpPr>
          <p:nvPr>
            <p:ph type="pic" sz="quarter" idx="14"/>
          </p:nvPr>
        </p:nvSpPr>
        <p:spPr>
          <a:xfrm>
            <a:off x="684515" y="2279850"/>
            <a:ext cx="4913019" cy="3754311"/>
          </a:xfrm>
        </p:spPr>
      </p:sp>
      <p:sp>
        <p:nvSpPr>
          <p:cNvPr id="6" name="Picture Placeholder 5">
            <a:extLst>
              <a:ext uri="{FF2B5EF4-FFF2-40B4-BE49-F238E27FC236}">
                <a16:creationId xmlns:a16="http://schemas.microsoft.com/office/drawing/2014/main" id="{A37924AF-657F-B845-AAA0-2AA90C50728E}"/>
              </a:ext>
            </a:extLst>
          </p:cNvPr>
          <p:cNvSpPr>
            <a:spLocks noGrp="1"/>
          </p:cNvSpPr>
          <p:nvPr>
            <p:ph type="pic" sz="quarter" idx="16"/>
          </p:nvPr>
        </p:nvSpPr>
        <p:spPr>
          <a:xfrm>
            <a:off x="5897381" y="2279850"/>
            <a:ext cx="5529771" cy="3754311"/>
          </a:xfrm>
        </p:spPr>
      </p:sp>
      <p:sp>
        <p:nvSpPr>
          <p:cNvPr id="8" name="Text Placeholder 7">
            <a:extLst>
              <a:ext uri="{FF2B5EF4-FFF2-40B4-BE49-F238E27FC236}">
                <a16:creationId xmlns:a16="http://schemas.microsoft.com/office/drawing/2014/main" id="{E639238A-D43F-B244-8D2F-B186B30D0AE1}"/>
              </a:ext>
            </a:extLst>
          </p:cNvPr>
          <p:cNvSpPr>
            <a:spLocks noGrp="1"/>
          </p:cNvSpPr>
          <p:nvPr>
            <p:ph type="body" sz="quarter" idx="18"/>
          </p:nvPr>
        </p:nvSpPr>
        <p:spPr>
          <a:xfrm>
            <a:off x="741822" y="6021387"/>
            <a:ext cx="2286000" cy="590550"/>
          </a:xfrm>
        </p:spPr>
        <p:txBody>
          <a:bodyPr/>
          <a:lstStyle/>
          <a:p>
            <a:r>
              <a:rPr lang="en-US" dirty="0"/>
              <a:t>Date</a:t>
            </a:r>
          </a:p>
        </p:txBody>
      </p:sp>
      <p:sp>
        <p:nvSpPr>
          <p:cNvPr id="10" name="Text Placeholder 9">
            <a:extLst>
              <a:ext uri="{FF2B5EF4-FFF2-40B4-BE49-F238E27FC236}">
                <a16:creationId xmlns:a16="http://schemas.microsoft.com/office/drawing/2014/main" id="{B04077FA-FB72-494C-899F-FE90E660E53C}"/>
              </a:ext>
            </a:extLst>
          </p:cNvPr>
          <p:cNvSpPr>
            <a:spLocks noGrp="1"/>
          </p:cNvSpPr>
          <p:nvPr>
            <p:ph type="body" sz="quarter" idx="20"/>
          </p:nvPr>
        </p:nvSpPr>
        <p:spPr>
          <a:xfrm>
            <a:off x="3538028" y="6034161"/>
            <a:ext cx="2286000" cy="590550"/>
          </a:xfrm>
        </p:spPr>
        <p:txBody>
          <a:bodyPr/>
          <a:lstStyle/>
          <a:p>
            <a:endParaRPr lang="en-US" dirty="0"/>
          </a:p>
        </p:txBody>
      </p:sp>
      <p:sp>
        <p:nvSpPr>
          <p:cNvPr id="12" name="Text Placeholder 11">
            <a:extLst>
              <a:ext uri="{FF2B5EF4-FFF2-40B4-BE49-F238E27FC236}">
                <a16:creationId xmlns:a16="http://schemas.microsoft.com/office/drawing/2014/main" id="{221D557A-CF9C-F44A-AF99-159CFB7E26C3}"/>
              </a:ext>
            </a:extLst>
          </p:cNvPr>
          <p:cNvSpPr>
            <a:spLocks noGrp="1"/>
          </p:cNvSpPr>
          <p:nvPr>
            <p:ph type="body" sz="quarter" idx="22"/>
          </p:nvPr>
        </p:nvSpPr>
        <p:spPr>
          <a:xfrm>
            <a:off x="6237856" y="6021387"/>
            <a:ext cx="2286000" cy="590550"/>
          </a:xfrm>
        </p:spPr>
        <p:txBody>
          <a:bodyPr/>
          <a:lstStyle/>
          <a:p>
            <a:r>
              <a:rPr lang="en-US" dirty="0"/>
              <a:t>Date</a:t>
            </a:r>
          </a:p>
        </p:txBody>
      </p:sp>
      <p:sp>
        <p:nvSpPr>
          <p:cNvPr id="14" name="Text Placeholder 13">
            <a:extLst>
              <a:ext uri="{FF2B5EF4-FFF2-40B4-BE49-F238E27FC236}">
                <a16:creationId xmlns:a16="http://schemas.microsoft.com/office/drawing/2014/main" id="{31906733-E1D6-4848-8DB5-9B8E7B671F75}"/>
              </a:ext>
            </a:extLst>
          </p:cNvPr>
          <p:cNvSpPr>
            <a:spLocks noGrp="1"/>
          </p:cNvSpPr>
          <p:nvPr>
            <p:ph type="body" sz="quarter" idx="24"/>
          </p:nvPr>
        </p:nvSpPr>
        <p:spPr>
          <a:xfrm>
            <a:off x="9164178" y="6034161"/>
            <a:ext cx="2286000" cy="590550"/>
          </a:xfrm>
        </p:spPr>
        <p:txBody>
          <a:bodyPr/>
          <a:lstStyle/>
          <a:p>
            <a:endParaRPr lang="en-US" dirty="0"/>
          </a:p>
        </p:txBody>
      </p:sp>
      <p:sp>
        <p:nvSpPr>
          <p:cNvPr id="15" name="Date Placeholder 14">
            <a:extLst>
              <a:ext uri="{FF2B5EF4-FFF2-40B4-BE49-F238E27FC236}">
                <a16:creationId xmlns:a16="http://schemas.microsoft.com/office/drawing/2014/main" id="{C725B0FA-DF7B-064E-9EAE-130734BBB661}"/>
              </a:ext>
            </a:extLst>
          </p:cNvPr>
          <p:cNvSpPr>
            <a:spLocks noGrp="1"/>
          </p:cNvSpPr>
          <p:nvPr>
            <p:ph type="dt" sz="half" idx="10"/>
          </p:nvPr>
        </p:nvSpPr>
        <p:spPr/>
        <p:txBody>
          <a:bodyPr/>
          <a:lstStyle/>
          <a:p>
            <a:r>
              <a:rPr lang="en-US" dirty="0"/>
              <a:t> </a:t>
            </a:r>
          </a:p>
        </p:txBody>
      </p:sp>
      <p:sp>
        <p:nvSpPr>
          <p:cNvPr id="16" name="Footer Placeholder 15">
            <a:extLst>
              <a:ext uri="{FF2B5EF4-FFF2-40B4-BE49-F238E27FC236}">
                <a16:creationId xmlns:a16="http://schemas.microsoft.com/office/drawing/2014/main" id="{E7E107E2-2CA8-714A-88E2-C1B1D89AB5ED}"/>
              </a:ext>
            </a:extLst>
          </p:cNvPr>
          <p:cNvSpPr>
            <a:spLocks noGrp="1"/>
          </p:cNvSpPr>
          <p:nvPr>
            <p:ph type="ftr" sz="quarter" idx="11"/>
          </p:nvPr>
        </p:nvSpPr>
        <p:spPr/>
        <p:txBody>
          <a:bodyPr/>
          <a:lstStyle/>
          <a:p>
            <a:r>
              <a:rPr lang="en-US" dirty="0"/>
              <a:t> </a:t>
            </a:r>
          </a:p>
        </p:txBody>
      </p:sp>
      <p:sp>
        <p:nvSpPr>
          <p:cNvPr id="17" name="Slide Number Placeholder 16">
            <a:extLst>
              <a:ext uri="{FF2B5EF4-FFF2-40B4-BE49-F238E27FC236}">
                <a16:creationId xmlns:a16="http://schemas.microsoft.com/office/drawing/2014/main" id="{47729D45-11E3-D644-8847-919B9A0F129D}"/>
              </a:ext>
            </a:extLst>
          </p:cNvPr>
          <p:cNvSpPr>
            <a:spLocks noGrp="1"/>
          </p:cNvSpPr>
          <p:nvPr>
            <p:ph type="sldNum" sz="quarter" idx="12"/>
          </p:nvPr>
        </p:nvSpPr>
        <p:spPr/>
        <p:txBody>
          <a:bodyPr/>
          <a:lstStyle/>
          <a:p>
            <a:fld id="{28844951-7827-47D4-8276-7DDE1FA7D85A}" type="slidenum">
              <a:rPr lang="en-US" smtClean="0"/>
              <a:t>11</a:t>
            </a:fld>
            <a:endParaRPr lang="en-US"/>
          </a:p>
        </p:txBody>
      </p:sp>
    </p:spTree>
    <p:extLst>
      <p:ext uri="{BB962C8B-B14F-4D97-AF65-F5344CB8AC3E}">
        <p14:creationId xmlns:p14="http://schemas.microsoft.com/office/powerpoint/2010/main" val="382098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191B0-6EB1-465F-8485-17B0C7B5E4D2}"/>
              </a:ext>
            </a:extLst>
          </p:cNvPr>
          <p:cNvSpPr>
            <a:spLocks noGrp="1"/>
          </p:cNvSpPr>
          <p:nvPr>
            <p:ph type="title"/>
          </p:nvPr>
        </p:nvSpPr>
        <p:spPr>
          <a:xfrm>
            <a:off x="838200" y="681037"/>
            <a:ext cx="10515600" cy="1554164"/>
          </a:xfrm>
        </p:spPr>
        <p:txBody>
          <a:bodyPr>
            <a:normAutofit fontScale="90000"/>
          </a:bodyPr>
          <a:lstStyle/>
          <a:p>
            <a:pPr marL="0" indent="0">
              <a:buNone/>
            </a:pPr>
            <a:r>
              <a:rPr lang="en-US" dirty="0"/>
              <a:t>Meeting each other’s families</a:t>
            </a:r>
            <a:br>
              <a:rPr lang="en-US" dirty="0"/>
            </a:br>
            <a:r>
              <a:rPr lang="en-US" sz="2200" dirty="0"/>
              <a:t>On </a:t>
            </a:r>
            <a:r>
              <a:rPr lang="en-US" sz="2200" dirty="0">
                <a:highlight>
                  <a:srgbClr val="FFFF00"/>
                </a:highlight>
              </a:rPr>
              <a:t>[enter date] [enter name of spouse #1] </a:t>
            </a:r>
            <a:r>
              <a:rPr lang="en-US" sz="2200" dirty="0"/>
              <a:t>met the </a:t>
            </a:r>
            <a:r>
              <a:rPr lang="en-US" sz="2200" dirty="0">
                <a:highlight>
                  <a:srgbClr val="FFFF00"/>
                </a:highlight>
              </a:rPr>
              <a:t>[enter which family member e.g. father and mother] </a:t>
            </a:r>
            <a:r>
              <a:rPr lang="en-US" sz="2200" dirty="0"/>
              <a:t>of </a:t>
            </a:r>
            <a:r>
              <a:rPr lang="en-US" sz="2200" dirty="0">
                <a:highlight>
                  <a:srgbClr val="FFFF00"/>
                </a:highlight>
              </a:rPr>
              <a:t>[enter name of spouse #2] </a:t>
            </a:r>
            <a:br>
              <a:rPr lang="en-US" sz="2200" dirty="0">
                <a:highlight>
                  <a:srgbClr val="FFFF00"/>
                </a:highlight>
              </a:rPr>
            </a:br>
            <a:r>
              <a:rPr lang="en-US" sz="2200" dirty="0"/>
              <a:t>On </a:t>
            </a:r>
            <a:r>
              <a:rPr lang="en-US" sz="2200" dirty="0">
                <a:highlight>
                  <a:srgbClr val="FFFF00"/>
                </a:highlight>
              </a:rPr>
              <a:t>[enter date] [enter name of spouse #2] </a:t>
            </a:r>
            <a:r>
              <a:rPr lang="en-US" sz="2200" dirty="0"/>
              <a:t>met the </a:t>
            </a:r>
            <a:r>
              <a:rPr lang="en-US" sz="2200" dirty="0">
                <a:highlight>
                  <a:srgbClr val="FFFF00"/>
                </a:highlight>
              </a:rPr>
              <a:t>[enter which family member e.g. brother, sister and cousin]</a:t>
            </a:r>
            <a:r>
              <a:rPr lang="en-US" sz="2200" dirty="0"/>
              <a:t> of </a:t>
            </a:r>
            <a:r>
              <a:rPr lang="en-US" sz="2200" dirty="0">
                <a:highlight>
                  <a:srgbClr val="FFFF00"/>
                </a:highlight>
              </a:rPr>
              <a:t>[enter name of spouse #1]</a:t>
            </a:r>
            <a:endParaRPr lang="en-US" sz="1600" dirty="0"/>
          </a:p>
        </p:txBody>
      </p:sp>
      <p:sp>
        <p:nvSpPr>
          <p:cNvPr id="15" name="Text Placeholder 14">
            <a:extLst>
              <a:ext uri="{FF2B5EF4-FFF2-40B4-BE49-F238E27FC236}">
                <a16:creationId xmlns:a16="http://schemas.microsoft.com/office/drawing/2014/main" id="{FC94EEF9-0CF4-434D-9868-AE735CC53AFE}"/>
              </a:ext>
            </a:extLst>
          </p:cNvPr>
          <p:cNvSpPr>
            <a:spLocks noGrp="1"/>
          </p:cNvSpPr>
          <p:nvPr>
            <p:ph type="body" sz="quarter" idx="17"/>
          </p:nvPr>
        </p:nvSpPr>
        <p:spPr>
          <a:xfrm>
            <a:off x="741363" y="4733925"/>
            <a:ext cx="2286000" cy="590550"/>
          </a:xfrm>
        </p:spPr>
        <p:txBody>
          <a:bodyPr/>
          <a:lstStyle/>
          <a:p>
            <a:r>
              <a:rPr lang="en-US" dirty="0"/>
              <a:t>Date</a:t>
            </a:r>
          </a:p>
        </p:txBody>
      </p:sp>
      <p:sp>
        <p:nvSpPr>
          <p:cNvPr id="16" name="Text Placeholder 15">
            <a:extLst>
              <a:ext uri="{FF2B5EF4-FFF2-40B4-BE49-F238E27FC236}">
                <a16:creationId xmlns:a16="http://schemas.microsoft.com/office/drawing/2014/main" id="{FA6A7275-10D7-4DB4-B4FD-66C06A912CC3}"/>
              </a:ext>
            </a:extLst>
          </p:cNvPr>
          <p:cNvSpPr>
            <a:spLocks noGrp="1"/>
          </p:cNvSpPr>
          <p:nvPr>
            <p:ph type="body" sz="quarter" idx="18"/>
          </p:nvPr>
        </p:nvSpPr>
        <p:spPr>
          <a:xfrm>
            <a:off x="741361" y="6021387"/>
            <a:ext cx="2286000" cy="590550"/>
          </a:xfrm>
        </p:spPr>
        <p:txBody>
          <a:bodyPr/>
          <a:lstStyle/>
          <a:p>
            <a:r>
              <a:rPr lang="en-US" dirty="0"/>
              <a:t>Date</a:t>
            </a:r>
          </a:p>
        </p:txBody>
      </p:sp>
      <p:sp>
        <p:nvSpPr>
          <p:cNvPr id="17" name="Text Placeholder 16">
            <a:extLst>
              <a:ext uri="{FF2B5EF4-FFF2-40B4-BE49-F238E27FC236}">
                <a16:creationId xmlns:a16="http://schemas.microsoft.com/office/drawing/2014/main" id="{25736EB0-F73E-44B4-B638-760ED79C2299}"/>
              </a:ext>
            </a:extLst>
          </p:cNvPr>
          <p:cNvSpPr>
            <a:spLocks noGrp="1"/>
          </p:cNvSpPr>
          <p:nvPr>
            <p:ph type="body" sz="quarter" idx="19"/>
          </p:nvPr>
        </p:nvSpPr>
        <p:spPr>
          <a:xfrm>
            <a:off x="3538728" y="4733925"/>
            <a:ext cx="2286000" cy="590550"/>
          </a:xfrm>
        </p:spPr>
        <p:txBody>
          <a:bodyPr/>
          <a:lstStyle/>
          <a:p>
            <a:endParaRPr lang="en-US" dirty="0"/>
          </a:p>
          <a:p>
            <a:endParaRPr lang="en-US" dirty="0"/>
          </a:p>
        </p:txBody>
      </p:sp>
      <p:sp>
        <p:nvSpPr>
          <p:cNvPr id="18" name="Text Placeholder 17">
            <a:extLst>
              <a:ext uri="{FF2B5EF4-FFF2-40B4-BE49-F238E27FC236}">
                <a16:creationId xmlns:a16="http://schemas.microsoft.com/office/drawing/2014/main" id="{75C268D6-CC67-4C61-B281-E4B2CD8259E8}"/>
              </a:ext>
            </a:extLst>
          </p:cNvPr>
          <p:cNvSpPr>
            <a:spLocks noGrp="1"/>
          </p:cNvSpPr>
          <p:nvPr>
            <p:ph type="body" sz="quarter" idx="20"/>
          </p:nvPr>
        </p:nvSpPr>
        <p:spPr>
          <a:xfrm>
            <a:off x="3538728" y="6021387"/>
            <a:ext cx="2286000" cy="590550"/>
          </a:xfrm>
        </p:spPr>
        <p:txBody>
          <a:bodyPr/>
          <a:lstStyle/>
          <a:p>
            <a:endParaRPr lang="en-US" dirty="0"/>
          </a:p>
        </p:txBody>
      </p:sp>
      <p:sp>
        <p:nvSpPr>
          <p:cNvPr id="19" name="Text Placeholder 18">
            <a:extLst>
              <a:ext uri="{FF2B5EF4-FFF2-40B4-BE49-F238E27FC236}">
                <a16:creationId xmlns:a16="http://schemas.microsoft.com/office/drawing/2014/main" id="{747ABDB0-2F98-4D4F-92DF-9865CCF81CED}"/>
              </a:ext>
            </a:extLst>
          </p:cNvPr>
          <p:cNvSpPr>
            <a:spLocks noGrp="1"/>
          </p:cNvSpPr>
          <p:nvPr>
            <p:ph type="body" sz="quarter" idx="21"/>
          </p:nvPr>
        </p:nvSpPr>
        <p:spPr>
          <a:xfrm>
            <a:off x="6367973" y="4733544"/>
            <a:ext cx="2286000" cy="590550"/>
          </a:xfrm>
        </p:spPr>
        <p:txBody>
          <a:bodyPr/>
          <a:lstStyle/>
          <a:p>
            <a:r>
              <a:rPr lang="en-US" dirty="0"/>
              <a:t>Date</a:t>
            </a:r>
          </a:p>
          <a:p>
            <a:endParaRPr lang="en-US" dirty="0"/>
          </a:p>
        </p:txBody>
      </p:sp>
      <p:sp>
        <p:nvSpPr>
          <p:cNvPr id="20" name="Text Placeholder 19">
            <a:extLst>
              <a:ext uri="{FF2B5EF4-FFF2-40B4-BE49-F238E27FC236}">
                <a16:creationId xmlns:a16="http://schemas.microsoft.com/office/drawing/2014/main" id="{F62B1653-BD0E-491E-A274-F7842F56756F}"/>
              </a:ext>
            </a:extLst>
          </p:cNvPr>
          <p:cNvSpPr>
            <a:spLocks noGrp="1"/>
          </p:cNvSpPr>
          <p:nvPr>
            <p:ph type="body" sz="quarter" idx="22"/>
          </p:nvPr>
        </p:nvSpPr>
        <p:spPr>
          <a:xfrm>
            <a:off x="6367274" y="5997574"/>
            <a:ext cx="2286000" cy="590550"/>
          </a:xfrm>
        </p:spPr>
        <p:txBody>
          <a:bodyPr/>
          <a:lstStyle/>
          <a:p>
            <a:r>
              <a:rPr lang="en-US" dirty="0"/>
              <a:t>Date</a:t>
            </a:r>
          </a:p>
        </p:txBody>
      </p:sp>
      <p:sp>
        <p:nvSpPr>
          <p:cNvPr id="21" name="Text Placeholder 20">
            <a:extLst>
              <a:ext uri="{FF2B5EF4-FFF2-40B4-BE49-F238E27FC236}">
                <a16:creationId xmlns:a16="http://schemas.microsoft.com/office/drawing/2014/main" id="{5FE24DC7-B82C-4A22-ADDC-66ABB6E19D03}"/>
              </a:ext>
            </a:extLst>
          </p:cNvPr>
          <p:cNvSpPr>
            <a:spLocks noGrp="1"/>
          </p:cNvSpPr>
          <p:nvPr>
            <p:ph type="body" sz="quarter" idx="23"/>
          </p:nvPr>
        </p:nvSpPr>
        <p:spPr>
          <a:xfrm>
            <a:off x="9164639" y="4737100"/>
            <a:ext cx="2286000" cy="590550"/>
          </a:xfrm>
        </p:spPr>
        <p:txBody>
          <a:bodyPr/>
          <a:lstStyle/>
          <a:p>
            <a:endParaRPr lang="en-US" dirty="0"/>
          </a:p>
        </p:txBody>
      </p:sp>
      <p:sp>
        <p:nvSpPr>
          <p:cNvPr id="22" name="Text Placeholder 21">
            <a:extLst>
              <a:ext uri="{FF2B5EF4-FFF2-40B4-BE49-F238E27FC236}">
                <a16:creationId xmlns:a16="http://schemas.microsoft.com/office/drawing/2014/main" id="{AC09A9D4-D95C-4B18-A20A-3F82AA3BAC28}"/>
              </a:ext>
            </a:extLst>
          </p:cNvPr>
          <p:cNvSpPr>
            <a:spLocks noGrp="1"/>
          </p:cNvSpPr>
          <p:nvPr>
            <p:ph type="body" sz="quarter" idx="24"/>
          </p:nvPr>
        </p:nvSpPr>
        <p:spPr>
          <a:xfrm>
            <a:off x="9164639" y="5990371"/>
            <a:ext cx="2286000" cy="590550"/>
          </a:xfrm>
        </p:spPr>
        <p:txBody>
          <a:bodyPr/>
          <a:lstStyle/>
          <a:p>
            <a:endParaRPr lang="en-US" dirty="0"/>
          </a:p>
        </p:txBody>
      </p:sp>
      <p:sp>
        <p:nvSpPr>
          <p:cNvPr id="31" name="Date Placeholder 30">
            <a:extLst>
              <a:ext uri="{FF2B5EF4-FFF2-40B4-BE49-F238E27FC236}">
                <a16:creationId xmlns:a16="http://schemas.microsoft.com/office/drawing/2014/main" id="{305F4085-9EAA-4081-8815-C3D2A6D2C63C}"/>
              </a:ext>
            </a:extLst>
          </p:cNvPr>
          <p:cNvSpPr>
            <a:spLocks noGrp="1"/>
          </p:cNvSpPr>
          <p:nvPr>
            <p:ph type="dt" sz="half" idx="10"/>
          </p:nvPr>
        </p:nvSpPr>
        <p:spPr>
          <a:xfrm>
            <a:off x="838200" y="6429375"/>
            <a:ext cx="2743200" cy="365125"/>
          </a:xfrm>
        </p:spPr>
        <p:txBody>
          <a:bodyPr/>
          <a:lstStyle/>
          <a:p>
            <a:r>
              <a:rPr lang="en-US" dirty="0"/>
              <a:t> </a:t>
            </a:r>
          </a:p>
        </p:txBody>
      </p:sp>
      <p:sp>
        <p:nvSpPr>
          <p:cNvPr id="32" name="Footer Placeholder 31">
            <a:extLst>
              <a:ext uri="{FF2B5EF4-FFF2-40B4-BE49-F238E27FC236}">
                <a16:creationId xmlns:a16="http://schemas.microsoft.com/office/drawing/2014/main" id="{E7A32522-24F0-40A6-92CF-E4C87EBE5414}"/>
              </a:ext>
            </a:extLst>
          </p:cNvPr>
          <p:cNvSpPr>
            <a:spLocks noGrp="1"/>
          </p:cNvSpPr>
          <p:nvPr>
            <p:ph type="ftr" sz="quarter" idx="11"/>
          </p:nvPr>
        </p:nvSpPr>
        <p:spPr>
          <a:xfrm>
            <a:off x="4038600" y="6429375"/>
            <a:ext cx="4114800" cy="365125"/>
          </a:xfrm>
        </p:spPr>
        <p:txBody>
          <a:bodyPr/>
          <a:lstStyle/>
          <a:p>
            <a:r>
              <a:rPr lang="en-US" dirty="0"/>
              <a:t> </a:t>
            </a:r>
          </a:p>
        </p:txBody>
      </p:sp>
      <p:sp>
        <p:nvSpPr>
          <p:cNvPr id="33" name="Slide Number Placeholder 32">
            <a:extLst>
              <a:ext uri="{FF2B5EF4-FFF2-40B4-BE49-F238E27FC236}">
                <a16:creationId xmlns:a16="http://schemas.microsoft.com/office/drawing/2014/main" id="{E5D12020-B189-4032-A749-FA4A26615782}"/>
              </a:ext>
            </a:extLst>
          </p:cNvPr>
          <p:cNvSpPr>
            <a:spLocks noGrp="1"/>
          </p:cNvSpPr>
          <p:nvPr>
            <p:ph type="sldNum" sz="quarter" idx="12"/>
          </p:nvPr>
        </p:nvSpPr>
        <p:spPr>
          <a:xfrm>
            <a:off x="8610600" y="6429375"/>
            <a:ext cx="2743200" cy="365125"/>
          </a:xfrm>
        </p:spPr>
        <p:txBody>
          <a:bodyPr/>
          <a:lstStyle/>
          <a:p>
            <a:fld id="{28844951-7827-47D4-8276-7DDE1FA7D85A}" type="slidenum">
              <a:rPr lang="en-US" smtClean="0"/>
              <a:pPr/>
              <a:t>12</a:t>
            </a:fld>
            <a:endParaRPr lang="en-US"/>
          </a:p>
        </p:txBody>
      </p:sp>
      <p:sp>
        <p:nvSpPr>
          <p:cNvPr id="4" name="Picture Placeholder 3">
            <a:extLst>
              <a:ext uri="{FF2B5EF4-FFF2-40B4-BE49-F238E27FC236}">
                <a16:creationId xmlns:a16="http://schemas.microsoft.com/office/drawing/2014/main" id="{2126F5F9-EAAA-9D4A-B552-A30295127692}"/>
              </a:ext>
            </a:extLst>
          </p:cNvPr>
          <p:cNvSpPr>
            <a:spLocks noGrp="1"/>
          </p:cNvSpPr>
          <p:nvPr>
            <p:ph type="pic" sz="quarter" idx="14"/>
          </p:nvPr>
        </p:nvSpPr>
        <p:spPr>
          <a:xfrm>
            <a:off x="6096000" y="3073267"/>
            <a:ext cx="5257800" cy="2803467"/>
          </a:xfrm>
        </p:spPr>
      </p:sp>
      <p:sp>
        <p:nvSpPr>
          <p:cNvPr id="6" name="Picture Placeholder 5">
            <a:extLst>
              <a:ext uri="{FF2B5EF4-FFF2-40B4-BE49-F238E27FC236}">
                <a16:creationId xmlns:a16="http://schemas.microsoft.com/office/drawing/2014/main" id="{82C2C048-8AF8-0347-9C41-ACB965410914}"/>
              </a:ext>
            </a:extLst>
          </p:cNvPr>
          <p:cNvSpPr>
            <a:spLocks noGrp="1"/>
          </p:cNvSpPr>
          <p:nvPr>
            <p:ph type="pic" sz="quarter" idx="13"/>
          </p:nvPr>
        </p:nvSpPr>
        <p:spPr>
          <a:xfrm>
            <a:off x="755127" y="3073267"/>
            <a:ext cx="5115944" cy="2820439"/>
          </a:xfrm>
        </p:spPr>
      </p:sp>
    </p:spTree>
    <p:extLst>
      <p:ext uri="{BB962C8B-B14F-4D97-AF65-F5344CB8AC3E}">
        <p14:creationId xmlns:p14="http://schemas.microsoft.com/office/powerpoint/2010/main" val="16832343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3DEE0-36E6-9549-84DD-4C124530AE82}"/>
              </a:ext>
            </a:extLst>
          </p:cNvPr>
          <p:cNvSpPr>
            <a:spLocks noGrp="1"/>
          </p:cNvSpPr>
          <p:nvPr>
            <p:ph type="title"/>
          </p:nvPr>
        </p:nvSpPr>
        <p:spPr>
          <a:xfrm>
            <a:off x="838200" y="681038"/>
            <a:ext cx="10515600" cy="590550"/>
          </a:xfrm>
        </p:spPr>
        <p:txBody>
          <a:bodyPr>
            <a:normAutofit fontScale="90000"/>
          </a:bodyPr>
          <a:lstStyle/>
          <a:p>
            <a:r>
              <a:rPr lang="en-US" dirty="0"/>
              <a:t>More Photos of our family meetings</a:t>
            </a:r>
          </a:p>
        </p:txBody>
      </p:sp>
      <p:sp>
        <p:nvSpPr>
          <p:cNvPr id="4" name="Picture Placeholder 3">
            <a:extLst>
              <a:ext uri="{FF2B5EF4-FFF2-40B4-BE49-F238E27FC236}">
                <a16:creationId xmlns:a16="http://schemas.microsoft.com/office/drawing/2014/main" id="{6DFD07A3-D273-0C45-9E55-B73C0E0D7D4F}"/>
              </a:ext>
            </a:extLst>
          </p:cNvPr>
          <p:cNvSpPr>
            <a:spLocks noGrp="1"/>
          </p:cNvSpPr>
          <p:nvPr>
            <p:ph type="pic" sz="quarter" idx="14"/>
          </p:nvPr>
        </p:nvSpPr>
        <p:spPr>
          <a:xfrm>
            <a:off x="713748" y="1797526"/>
            <a:ext cx="4913019" cy="3754311"/>
          </a:xfrm>
        </p:spPr>
      </p:sp>
      <p:sp>
        <p:nvSpPr>
          <p:cNvPr id="6" name="Picture Placeholder 5">
            <a:extLst>
              <a:ext uri="{FF2B5EF4-FFF2-40B4-BE49-F238E27FC236}">
                <a16:creationId xmlns:a16="http://schemas.microsoft.com/office/drawing/2014/main" id="{A37924AF-657F-B845-AAA0-2AA90C50728E}"/>
              </a:ext>
            </a:extLst>
          </p:cNvPr>
          <p:cNvSpPr>
            <a:spLocks noGrp="1"/>
          </p:cNvSpPr>
          <p:nvPr>
            <p:ph type="pic" sz="quarter" idx="16"/>
          </p:nvPr>
        </p:nvSpPr>
        <p:spPr>
          <a:xfrm>
            <a:off x="5920407" y="1797526"/>
            <a:ext cx="5529771" cy="3754311"/>
          </a:xfrm>
        </p:spPr>
      </p:sp>
      <p:sp>
        <p:nvSpPr>
          <p:cNvPr id="8" name="Text Placeholder 7">
            <a:extLst>
              <a:ext uri="{FF2B5EF4-FFF2-40B4-BE49-F238E27FC236}">
                <a16:creationId xmlns:a16="http://schemas.microsoft.com/office/drawing/2014/main" id="{E639238A-D43F-B244-8D2F-B186B30D0AE1}"/>
              </a:ext>
            </a:extLst>
          </p:cNvPr>
          <p:cNvSpPr>
            <a:spLocks noGrp="1"/>
          </p:cNvSpPr>
          <p:nvPr>
            <p:ph type="body" sz="quarter" idx="18"/>
          </p:nvPr>
        </p:nvSpPr>
        <p:spPr>
          <a:xfrm>
            <a:off x="741822" y="6021387"/>
            <a:ext cx="2286000" cy="590550"/>
          </a:xfrm>
        </p:spPr>
        <p:txBody>
          <a:bodyPr/>
          <a:lstStyle/>
          <a:p>
            <a:r>
              <a:rPr lang="en-US" dirty="0"/>
              <a:t>Date</a:t>
            </a:r>
          </a:p>
        </p:txBody>
      </p:sp>
      <p:sp>
        <p:nvSpPr>
          <p:cNvPr id="10" name="Text Placeholder 9">
            <a:extLst>
              <a:ext uri="{FF2B5EF4-FFF2-40B4-BE49-F238E27FC236}">
                <a16:creationId xmlns:a16="http://schemas.microsoft.com/office/drawing/2014/main" id="{B04077FA-FB72-494C-899F-FE90E660E53C}"/>
              </a:ext>
            </a:extLst>
          </p:cNvPr>
          <p:cNvSpPr>
            <a:spLocks noGrp="1"/>
          </p:cNvSpPr>
          <p:nvPr>
            <p:ph type="body" sz="quarter" idx="20"/>
          </p:nvPr>
        </p:nvSpPr>
        <p:spPr>
          <a:xfrm>
            <a:off x="3538028" y="6034161"/>
            <a:ext cx="2286000" cy="590550"/>
          </a:xfrm>
        </p:spPr>
        <p:txBody>
          <a:bodyPr/>
          <a:lstStyle/>
          <a:p>
            <a:endParaRPr lang="en-US" dirty="0"/>
          </a:p>
        </p:txBody>
      </p:sp>
      <p:sp>
        <p:nvSpPr>
          <p:cNvPr id="12" name="Text Placeholder 11">
            <a:extLst>
              <a:ext uri="{FF2B5EF4-FFF2-40B4-BE49-F238E27FC236}">
                <a16:creationId xmlns:a16="http://schemas.microsoft.com/office/drawing/2014/main" id="{221D557A-CF9C-F44A-AF99-159CFB7E26C3}"/>
              </a:ext>
            </a:extLst>
          </p:cNvPr>
          <p:cNvSpPr>
            <a:spLocks noGrp="1"/>
          </p:cNvSpPr>
          <p:nvPr>
            <p:ph type="body" sz="quarter" idx="22"/>
          </p:nvPr>
        </p:nvSpPr>
        <p:spPr>
          <a:xfrm>
            <a:off x="6237856" y="6021387"/>
            <a:ext cx="2286000" cy="590550"/>
          </a:xfrm>
        </p:spPr>
        <p:txBody>
          <a:bodyPr/>
          <a:lstStyle/>
          <a:p>
            <a:r>
              <a:rPr lang="en-US" dirty="0"/>
              <a:t>Date</a:t>
            </a:r>
          </a:p>
        </p:txBody>
      </p:sp>
      <p:sp>
        <p:nvSpPr>
          <p:cNvPr id="14" name="Text Placeholder 13">
            <a:extLst>
              <a:ext uri="{FF2B5EF4-FFF2-40B4-BE49-F238E27FC236}">
                <a16:creationId xmlns:a16="http://schemas.microsoft.com/office/drawing/2014/main" id="{31906733-E1D6-4848-8DB5-9B8E7B671F75}"/>
              </a:ext>
            </a:extLst>
          </p:cNvPr>
          <p:cNvSpPr>
            <a:spLocks noGrp="1"/>
          </p:cNvSpPr>
          <p:nvPr>
            <p:ph type="body" sz="quarter" idx="24"/>
          </p:nvPr>
        </p:nvSpPr>
        <p:spPr>
          <a:xfrm>
            <a:off x="9164178" y="6034161"/>
            <a:ext cx="2286000" cy="590550"/>
          </a:xfrm>
        </p:spPr>
        <p:txBody>
          <a:bodyPr/>
          <a:lstStyle/>
          <a:p>
            <a:endParaRPr lang="en-US" dirty="0"/>
          </a:p>
        </p:txBody>
      </p:sp>
      <p:sp>
        <p:nvSpPr>
          <p:cNvPr id="15" name="Date Placeholder 14">
            <a:extLst>
              <a:ext uri="{FF2B5EF4-FFF2-40B4-BE49-F238E27FC236}">
                <a16:creationId xmlns:a16="http://schemas.microsoft.com/office/drawing/2014/main" id="{C725B0FA-DF7B-064E-9EAE-130734BBB661}"/>
              </a:ext>
            </a:extLst>
          </p:cNvPr>
          <p:cNvSpPr>
            <a:spLocks noGrp="1"/>
          </p:cNvSpPr>
          <p:nvPr>
            <p:ph type="dt" sz="half" idx="10"/>
          </p:nvPr>
        </p:nvSpPr>
        <p:spPr/>
        <p:txBody>
          <a:bodyPr/>
          <a:lstStyle/>
          <a:p>
            <a:r>
              <a:rPr lang="en-US" dirty="0"/>
              <a:t> </a:t>
            </a:r>
          </a:p>
        </p:txBody>
      </p:sp>
      <p:sp>
        <p:nvSpPr>
          <p:cNvPr id="16" name="Footer Placeholder 15">
            <a:extLst>
              <a:ext uri="{FF2B5EF4-FFF2-40B4-BE49-F238E27FC236}">
                <a16:creationId xmlns:a16="http://schemas.microsoft.com/office/drawing/2014/main" id="{E7E107E2-2CA8-714A-88E2-C1B1D89AB5ED}"/>
              </a:ext>
            </a:extLst>
          </p:cNvPr>
          <p:cNvSpPr>
            <a:spLocks noGrp="1"/>
          </p:cNvSpPr>
          <p:nvPr>
            <p:ph type="ftr" sz="quarter" idx="11"/>
          </p:nvPr>
        </p:nvSpPr>
        <p:spPr/>
        <p:txBody>
          <a:bodyPr/>
          <a:lstStyle/>
          <a:p>
            <a:r>
              <a:rPr lang="en-US" dirty="0"/>
              <a:t> </a:t>
            </a:r>
          </a:p>
        </p:txBody>
      </p:sp>
      <p:sp>
        <p:nvSpPr>
          <p:cNvPr id="17" name="Slide Number Placeholder 16">
            <a:extLst>
              <a:ext uri="{FF2B5EF4-FFF2-40B4-BE49-F238E27FC236}">
                <a16:creationId xmlns:a16="http://schemas.microsoft.com/office/drawing/2014/main" id="{47729D45-11E3-D644-8847-919B9A0F129D}"/>
              </a:ext>
            </a:extLst>
          </p:cNvPr>
          <p:cNvSpPr>
            <a:spLocks noGrp="1"/>
          </p:cNvSpPr>
          <p:nvPr>
            <p:ph type="sldNum" sz="quarter" idx="12"/>
          </p:nvPr>
        </p:nvSpPr>
        <p:spPr/>
        <p:txBody>
          <a:bodyPr/>
          <a:lstStyle/>
          <a:p>
            <a:fld id="{28844951-7827-47D4-8276-7DDE1FA7D85A}" type="slidenum">
              <a:rPr lang="en-US" smtClean="0"/>
              <a:t>13</a:t>
            </a:fld>
            <a:endParaRPr lang="en-US"/>
          </a:p>
        </p:txBody>
      </p:sp>
    </p:spTree>
    <p:extLst>
      <p:ext uri="{BB962C8B-B14F-4D97-AF65-F5344CB8AC3E}">
        <p14:creationId xmlns:p14="http://schemas.microsoft.com/office/powerpoint/2010/main" val="9618180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191B0-6EB1-465F-8485-17B0C7B5E4D2}"/>
              </a:ext>
            </a:extLst>
          </p:cNvPr>
          <p:cNvSpPr>
            <a:spLocks noGrp="1"/>
          </p:cNvSpPr>
          <p:nvPr>
            <p:ph type="title"/>
          </p:nvPr>
        </p:nvSpPr>
        <p:spPr>
          <a:xfrm>
            <a:off x="838200" y="681037"/>
            <a:ext cx="10515600" cy="1655696"/>
          </a:xfrm>
        </p:spPr>
        <p:txBody>
          <a:bodyPr>
            <a:normAutofit fontScale="90000"/>
          </a:bodyPr>
          <a:lstStyle/>
          <a:p>
            <a:r>
              <a:rPr lang="en-US" dirty="0"/>
              <a:t>Family Events we have attended together</a:t>
            </a:r>
            <a:br>
              <a:rPr lang="en-US" dirty="0"/>
            </a:br>
            <a:r>
              <a:rPr lang="en-US" sz="2200" dirty="0"/>
              <a:t>Below are the family events we have attended together as a couple:</a:t>
            </a:r>
            <a:br>
              <a:rPr lang="en-US" sz="2200" dirty="0"/>
            </a:br>
            <a:r>
              <a:rPr lang="en-US" sz="2200" dirty="0">
                <a:highlight>
                  <a:srgbClr val="FFFF00"/>
                </a:highlight>
              </a:rPr>
              <a:t>[enter event</a:t>
            </a:r>
            <a:r>
              <a:rPr lang="en-US" sz="2200" dirty="0"/>
              <a:t>] </a:t>
            </a:r>
            <a:r>
              <a:rPr lang="en-US" sz="2200" dirty="0">
                <a:highlight>
                  <a:srgbClr val="FFFF00"/>
                </a:highlight>
              </a:rPr>
              <a:t>[enter date</a:t>
            </a:r>
            <a:r>
              <a:rPr lang="en-US" sz="2200" dirty="0"/>
              <a:t>]</a:t>
            </a:r>
            <a:br>
              <a:rPr lang="en-US" sz="2200" dirty="0"/>
            </a:br>
            <a:r>
              <a:rPr lang="en-US" sz="2200" dirty="0">
                <a:highlight>
                  <a:srgbClr val="FFFF00"/>
                </a:highlight>
              </a:rPr>
              <a:t>[enter event</a:t>
            </a:r>
            <a:r>
              <a:rPr lang="en-US" sz="2200" dirty="0"/>
              <a:t>] </a:t>
            </a:r>
            <a:r>
              <a:rPr lang="en-US" sz="2200" dirty="0">
                <a:highlight>
                  <a:srgbClr val="FFFF00"/>
                </a:highlight>
              </a:rPr>
              <a:t>[enter date</a:t>
            </a:r>
            <a:r>
              <a:rPr lang="en-US" sz="2200" dirty="0"/>
              <a:t>]</a:t>
            </a:r>
            <a:br>
              <a:rPr lang="en-US" sz="2200" dirty="0"/>
            </a:br>
            <a:r>
              <a:rPr lang="en-US" sz="2200" dirty="0">
                <a:highlight>
                  <a:srgbClr val="FFFF00"/>
                </a:highlight>
              </a:rPr>
              <a:t>[enter event</a:t>
            </a:r>
            <a:r>
              <a:rPr lang="en-US" sz="2200" dirty="0"/>
              <a:t>] </a:t>
            </a:r>
            <a:r>
              <a:rPr lang="en-US" sz="2200" dirty="0">
                <a:highlight>
                  <a:srgbClr val="FFFF00"/>
                </a:highlight>
              </a:rPr>
              <a:t>[enter date</a:t>
            </a:r>
            <a:r>
              <a:rPr lang="en-US" sz="2200" dirty="0"/>
              <a:t>]</a:t>
            </a:r>
          </a:p>
        </p:txBody>
      </p:sp>
      <p:sp>
        <p:nvSpPr>
          <p:cNvPr id="15" name="Text Placeholder 14">
            <a:extLst>
              <a:ext uri="{FF2B5EF4-FFF2-40B4-BE49-F238E27FC236}">
                <a16:creationId xmlns:a16="http://schemas.microsoft.com/office/drawing/2014/main" id="{FC94EEF9-0CF4-434D-9868-AE735CC53AFE}"/>
              </a:ext>
            </a:extLst>
          </p:cNvPr>
          <p:cNvSpPr>
            <a:spLocks noGrp="1"/>
          </p:cNvSpPr>
          <p:nvPr>
            <p:ph type="body" sz="quarter" idx="17"/>
          </p:nvPr>
        </p:nvSpPr>
        <p:spPr>
          <a:xfrm>
            <a:off x="741363" y="4733925"/>
            <a:ext cx="2286000" cy="590550"/>
          </a:xfrm>
        </p:spPr>
        <p:txBody>
          <a:bodyPr/>
          <a:lstStyle/>
          <a:p>
            <a:r>
              <a:rPr lang="en-US" dirty="0"/>
              <a:t>Date</a:t>
            </a:r>
          </a:p>
        </p:txBody>
      </p:sp>
      <p:sp>
        <p:nvSpPr>
          <p:cNvPr id="16" name="Text Placeholder 15">
            <a:extLst>
              <a:ext uri="{FF2B5EF4-FFF2-40B4-BE49-F238E27FC236}">
                <a16:creationId xmlns:a16="http://schemas.microsoft.com/office/drawing/2014/main" id="{FA6A7275-10D7-4DB4-B4FD-66C06A912CC3}"/>
              </a:ext>
            </a:extLst>
          </p:cNvPr>
          <p:cNvSpPr>
            <a:spLocks noGrp="1"/>
          </p:cNvSpPr>
          <p:nvPr>
            <p:ph type="body" sz="quarter" idx="18"/>
          </p:nvPr>
        </p:nvSpPr>
        <p:spPr>
          <a:xfrm>
            <a:off x="740664" y="6021387"/>
            <a:ext cx="2286000" cy="590550"/>
          </a:xfrm>
        </p:spPr>
        <p:txBody>
          <a:bodyPr/>
          <a:lstStyle/>
          <a:p>
            <a:r>
              <a:rPr lang="en-US" dirty="0"/>
              <a:t>Date</a:t>
            </a:r>
          </a:p>
        </p:txBody>
      </p:sp>
      <p:sp>
        <p:nvSpPr>
          <p:cNvPr id="17" name="Text Placeholder 16">
            <a:extLst>
              <a:ext uri="{FF2B5EF4-FFF2-40B4-BE49-F238E27FC236}">
                <a16:creationId xmlns:a16="http://schemas.microsoft.com/office/drawing/2014/main" id="{25736EB0-F73E-44B4-B638-760ED79C2299}"/>
              </a:ext>
            </a:extLst>
          </p:cNvPr>
          <p:cNvSpPr>
            <a:spLocks noGrp="1"/>
          </p:cNvSpPr>
          <p:nvPr>
            <p:ph type="body" sz="quarter" idx="19"/>
          </p:nvPr>
        </p:nvSpPr>
        <p:spPr>
          <a:xfrm>
            <a:off x="3538728" y="4733925"/>
            <a:ext cx="2286000" cy="590550"/>
          </a:xfrm>
        </p:spPr>
        <p:txBody>
          <a:bodyPr/>
          <a:lstStyle/>
          <a:p>
            <a:endParaRPr lang="en-US" dirty="0"/>
          </a:p>
          <a:p>
            <a:endParaRPr lang="en-US" dirty="0"/>
          </a:p>
        </p:txBody>
      </p:sp>
      <p:sp>
        <p:nvSpPr>
          <p:cNvPr id="18" name="Text Placeholder 17">
            <a:extLst>
              <a:ext uri="{FF2B5EF4-FFF2-40B4-BE49-F238E27FC236}">
                <a16:creationId xmlns:a16="http://schemas.microsoft.com/office/drawing/2014/main" id="{75C268D6-CC67-4C61-B281-E4B2CD8259E8}"/>
              </a:ext>
            </a:extLst>
          </p:cNvPr>
          <p:cNvSpPr>
            <a:spLocks noGrp="1"/>
          </p:cNvSpPr>
          <p:nvPr>
            <p:ph type="body" sz="quarter" idx="20"/>
          </p:nvPr>
        </p:nvSpPr>
        <p:spPr>
          <a:xfrm>
            <a:off x="3483864" y="6054475"/>
            <a:ext cx="2286000" cy="590550"/>
          </a:xfrm>
        </p:spPr>
        <p:txBody>
          <a:bodyPr/>
          <a:lstStyle/>
          <a:p>
            <a:endParaRPr lang="en-US" dirty="0"/>
          </a:p>
        </p:txBody>
      </p:sp>
      <p:sp>
        <p:nvSpPr>
          <p:cNvPr id="19" name="Text Placeholder 18">
            <a:extLst>
              <a:ext uri="{FF2B5EF4-FFF2-40B4-BE49-F238E27FC236}">
                <a16:creationId xmlns:a16="http://schemas.microsoft.com/office/drawing/2014/main" id="{747ABDB0-2F98-4D4F-92DF-9865CCF81CED}"/>
              </a:ext>
            </a:extLst>
          </p:cNvPr>
          <p:cNvSpPr>
            <a:spLocks noGrp="1"/>
          </p:cNvSpPr>
          <p:nvPr>
            <p:ph type="body" sz="quarter" idx="21"/>
          </p:nvPr>
        </p:nvSpPr>
        <p:spPr>
          <a:xfrm>
            <a:off x="6367973" y="4733544"/>
            <a:ext cx="2286000" cy="590550"/>
          </a:xfrm>
        </p:spPr>
        <p:txBody>
          <a:bodyPr/>
          <a:lstStyle/>
          <a:p>
            <a:r>
              <a:rPr lang="en-US" dirty="0"/>
              <a:t>Date</a:t>
            </a:r>
          </a:p>
          <a:p>
            <a:endParaRPr lang="en-US" dirty="0"/>
          </a:p>
        </p:txBody>
      </p:sp>
      <p:sp>
        <p:nvSpPr>
          <p:cNvPr id="20" name="Text Placeholder 19">
            <a:extLst>
              <a:ext uri="{FF2B5EF4-FFF2-40B4-BE49-F238E27FC236}">
                <a16:creationId xmlns:a16="http://schemas.microsoft.com/office/drawing/2014/main" id="{F62B1653-BD0E-491E-A274-F7842F56756F}"/>
              </a:ext>
            </a:extLst>
          </p:cNvPr>
          <p:cNvSpPr>
            <a:spLocks noGrp="1"/>
          </p:cNvSpPr>
          <p:nvPr>
            <p:ph type="body" sz="quarter" idx="22"/>
          </p:nvPr>
        </p:nvSpPr>
        <p:spPr>
          <a:xfrm>
            <a:off x="6422138" y="6021387"/>
            <a:ext cx="2286000" cy="590550"/>
          </a:xfrm>
        </p:spPr>
        <p:txBody>
          <a:bodyPr/>
          <a:lstStyle/>
          <a:p>
            <a:r>
              <a:rPr lang="en-US" dirty="0"/>
              <a:t>Date</a:t>
            </a:r>
          </a:p>
        </p:txBody>
      </p:sp>
      <p:sp>
        <p:nvSpPr>
          <p:cNvPr id="21" name="Text Placeholder 20">
            <a:extLst>
              <a:ext uri="{FF2B5EF4-FFF2-40B4-BE49-F238E27FC236}">
                <a16:creationId xmlns:a16="http://schemas.microsoft.com/office/drawing/2014/main" id="{5FE24DC7-B82C-4A22-ADDC-66ABB6E19D03}"/>
              </a:ext>
            </a:extLst>
          </p:cNvPr>
          <p:cNvSpPr>
            <a:spLocks noGrp="1"/>
          </p:cNvSpPr>
          <p:nvPr>
            <p:ph type="body" sz="quarter" idx="23"/>
          </p:nvPr>
        </p:nvSpPr>
        <p:spPr>
          <a:xfrm>
            <a:off x="9164639" y="4737100"/>
            <a:ext cx="2286000" cy="590550"/>
          </a:xfrm>
        </p:spPr>
        <p:txBody>
          <a:bodyPr/>
          <a:lstStyle/>
          <a:p>
            <a:endParaRPr lang="en-US" dirty="0"/>
          </a:p>
        </p:txBody>
      </p:sp>
      <p:sp>
        <p:nvSpPr>
          <p:cNvPr id="22" name="Text Placeholder 21">
            <a:extLst>
              <a:ext uri="{FF2B5EF4-FFF2-40B4-BE49-F238E27FC236}">
                <a16:creationId xmlns:a16="http://schemas.microsoft.com/office/drawing/2014/main" id="{AC09A9D4-D95C-4B18-A20A-3F82AA3BAC28}"/>
              </a:ext>
            </a:extLst>
          </p:cNvPr>
          <p:cNvSpPr>
            <a:spLocks noGrp="1"/>
          </p:cNvSpPr>
          <p:nvPr>
            <p:ph type="body" sz="quarter" idx="24"/>
          </p:nvPr>
        </p:nvSpPr>
        <p:spPr>
          <a:xfrm>
            <a:off x="9164639" y="6021387"/>
            <a:ext cx="2286000" cy="590550"/>
          </a:xfrm>
        </p:spPr>
        <p:txBody>
          <a:bodyPr/>
          <a:lstStyle/>
          <a:p>
            <a:endParaRPr lang="en-US" dirty="0"/>
          </a:p>
        </p:txBody>
      </p:sp>
      <p:sp>
        <p:nvSpPr>
          <p:cNvPr id="31" name="Date Placeholder 30">
            <a:extLst>
              <a:ext uri="{FF2B5EF4-FFF2-40B4-BE49-F238E27FC236}">
                <a16:creationId xmlns:a16="http://schemas.microsoft.com/office/drawing/2014/main" id="{305F4085-9EAA-4081-8815-C3D2A6D2C63C}"/>
              </a:ext>
            </a:extLst>
          </p:cNvPr>
          <p:cNvSpPr>
            <a:spLocks noGrp="1"/>
          </p:cNvSpPr>
          <p:nvPr>
            <p:ph type="dt" sz="half" idx="10"/>
          </p:nvPr>
        </p:nvSpPr>
        <p:spPr>
          <a:xfrm>
            <a:off x="838200" y="6429375"/>
            <a:ext cx="2743200" cy="365125"/>
          </a:xfrm>
        </p:spPr>
        <p:txBody>
          <a:bodyPr/>
          <a:lstStyle/>
          <a:p>
            <a:r>
              <a:rPr lang="en-US" dirty="0"/>
              <a:t> </a:t>
            </a:r>
          </a:p>
        </p:txBody>
      </p:sp>
      <p:sp>
        <p:nvSpPr>
          <p:cNvPr id="32" name="Footer Placeholder 31">
            <a:extLst>
              <a:ext uri="{FF2B5EF4-FFF2-40B4-BE49-F238E27FC236}">
                <a16:creationId xmlns:a16="http://schemas.microsoft.com/office/drawing/2014/main" id="{E7A32522-24F0-40A6-92CF-E4C87EBE5414}"/>
              </a:ext>
            </a:extLst>
          </p:cNvPr>
          <p:cNvSpPr>
            <a:spLocks noGrp="1"/>
          </p:cNvSpPr>
          <p:nvPr>
            <p:ph type="ftr" sz="quarter" idx="11"/>
          </p:nvPr>
        </p:nvSpPr>
        <p:spPr>
          <a:xfrm>
            <a:off x="4038600" y="6429375"/>
            <a:ext cx="4114800" cy="365125"/>
          </a:xfrm>
        </p:spPr>
        <p:txBody>
          <a:bodyPr/>
          <a:lstStyle/>
          <a:p>
            <a:r>
              <a:rPr lang="en-US" dirty="0"/>
              <a:t> </a:t>
            </a:r>
          </a:p>
        </p:txBody>
      </p:sp>
      <p:sp>
        <p:nvSpPr>
          <p:cNvPr id="33" name="Slide Number Placeholder 32">
            <a:extLst>
              <a:ext uri="{FF2B5EF4-FFF2-40B4-BE49-F238E27FC236}">
                <a16:creationId xmlns:a16="http://schemas.microsoft.com/office/drawing/2014/main" id="{E5D12020-B189-4032-A749-FA4A26615782}"/>
              </a:ext>
            </a:extLst>
          </p:cNvPr>
          <p:cNvSpPr>
            <a:spLocks noGrp="1"/>
          </p:cNvSpPr>
          <p:nvPr>
            <p:ph type="sldNum" sz="quarter" idx="12"/>
          </p:nvPr>
        </p:nvSpPr>
        <p:spPr>
          <a:xfrm>
            <a:off x="8610600" y="6429375"/>
            <a:ext cx="2743200" cy="365125"/>
          </a:xfrm>
        </p:spPr>
        <p:txBody>
          <a:bodyPr/>
          <a:lstStyle/>
          <a:p>
            <a:fld id="{28844951-7827-47D4-8276-7DDE1FA7D85A}" type="slidenum">
              <a:rPr lang="en-US" smtClean="0"/>
              <a:pPr/>
              <a:t>14</a:t>
            </a:fld>
            <a:endParaRPr lang="en-US"/>
          </a:p>
        </p:txBody>
      </p:sp>
      <p:sp>
        <p:nvSpPr>
          <p:cNvPr id="4" name="Picture Placeholder 3">
            <a:extLst>
              <a:ext uri="{FF2B5EF4-FFF2-40B4-BE49-F238E27FC236}">
                <a16:creationId xmlns:a16="http://schemas.microsoft.com/office/drawing/2014/main" id="{2126F5F9-EAAA-9D4A-B552-A30295127692}"/>
              </a:ext>
            </a:extLst>
          </p:cNvPr>
          <p:cNvSpPr>
            <a:spLocks noGrp="1"/>
          </p:cNvSpPr>
          <p:nvPr>
            <p:ph type="pic" sz="quarter" idx="14"/>
          </p:nvPr>
        </p:nvSpPr>
        <p:spPr>
          <a:xfrm>
            <a:off x="6096000" y="3030470"/>
            <a:ext cx="5257800" cy="2803467"/>
          </a:xfrm>
        </p:spPr>
      </p:sp>
      <p:sp>
        <p:nvSpPr>
          <p:cNvPr id="6" name="Picture Placeholder 5">
            <a:extLst>
              <a:ext uri="{FF2B5EF4-FFF2-40B4-BE49-F238E27FC236}">
                <a16:creationId xmlns:a16="http://schemas.microsoft.com/office/drawing/2014/main" id="{82C2C048-8AF8-0347-9C41-ACB965410914}"/>
              </a:ext>
            </a:extLst>
          </p:cNvPr>
          <p:cNvSpPr>
            <a:spLocks noGrp="1"/>
          </p:cNvSpPr>
          <p:nvPr>
            <p:ph type="pic" sz="quarter" idx="13"/>
          </p:nvPr>
        </p:nvSpPr>
        <p:spPr>
          <a:xfrm>
            <a:off x="708784" y="3041419"/>
            <a:ext cx="5115944" cy="2820439"/>
          </a:xfrm>
        </p:spPr>
      </p:sp>
    </p:spTree>
    <p:extLst>
      <p:ext uri="{BB962C8B-B14F-4D97-AF65-F5344CB8AC3E}">
        <p14:creationId xmlns:p14="http://schemas.microsoft.com/office/powerpoint/2010/main" val="19827989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3DEE0-36E6-9549-84DD-4C124530AE82}"/>
              </a:ext>
            </a:extLst>
          </p:cNvPr>
          <p:cNvSpPr>
            <a:spLocks noGrp="1"/>
          </p:cNvSpPr>
          <p:nvPr>
            <p:ph type="title"/>
          </p:nvPr>
        </p:nvSpPr>
        <p:spPr>
          <a:xfrm>
            <a:off x="838200" y="681038"/>
            <a:ext cx="10515600" cy="590550"/>
          </a:xfrm>
        </p:spPr>
        <p:txBody>
          <a:bodyPr>
            <a:normAutofit fontScale="90000"/>
          </a:bodyPr>
          <a:lstStyle/>
          <a:p>
            <a:r>
              <a:rPr lang="en-US" dirty="0"/>
              <a:t>More Photos of Our Family Events</a:t>
            </a:r>
          </a:p>
        </p:txBody>
      </p:sp>
      <p:sp>
        <p:nvSpPr>
          <p:cNvPr id="4" name="Picture Placeholder 3">
            <a:extLst>
              <a:ext uri="{FF2B5EF4-FFF2-40B4-BE49-F238E27FC236}">
                <a16:creationId xmlns:a16="http://schemas.microsoft.com/office/drawing/2014/main" id="{6DFD07A3-D273-0C45-9E55-B73C0E0D7D4F}"/>
              </a:ext>
            </a:extLst>
          </p:cNvPr>
          <p:cNvSpPr>
            <a:spLocks noGrp="1"/>
          </p:cNvSpPr>
          <p:nvPr>
            <p:ph type="pic" sz="quarter" idx="14"/>
          </p:nvPr>
        </p:nvSpPr>
        <p:spPr>
          <a:xfrm>
            <a:off x="713748" y="1797526"/>
            <a:ext cx="4913019" cy="3754311"/>
          </a:xfrm>
        </p:spPr>
      </p:sp>
      <p:sp>
        <p:nvSpPr>
          <p:cNvPr id="6" name="Picture Placeholder 5">
            <a:extLst>
              <a:ext uri="{FF2B5EF4-FFF2-40B4-BE49-F238E27FC236}">
                <a16:creationId xmlns:a16="http://schemas.microsoft.com/office/drawing/2014/main" id="{A37924AF-657F-B845-AAA0-2AA90C50728E}"/>
              </a:ext>
            </a:extLst>
          </p:cNvPr>
          <p:cNvSpPr>
            <a:spLocks noGrp="1"/>
          </p:cNvSpPr>
          <p:nvPr>
            <p:ph type="pic" sz="quarter" idx="16"/>
          </p:nvPr>
        </p:nvSpPr>
        <p:spPr>
          <a:xfrm>
            <a:off x="5920407" y="1797526"/>
            <a:ext cx="5529771" cy="3754311"/>
          </a:xfrm>
        </p:spPr>
      </p:sp>
      <p:sp>
        <p:nvSpPr>
          <p:cNvPr id="8" name="Text Placeholder 7">
            <a:extLst>
              <a:ext uri="{FF2B5EF4-FFF2-40B4-BE49-F238E27FC236}">
                <a16:creationId xmlns:a16="http://schemas.microsoft.com/office/drawing/2014/main" id="{E639238A-D43F-B244-8D2F-B186B30D0AE1}"/>
              </a:ext>
            </a:extLst>
          </p:cNvPr>
          <p:cNvSpPr>
            <a:spLocks noGrp="1"/>
          </p:cNvSpPr>
          <p:nvPr>
            <p:ph type="body" sz="quarter" idx="18"/>
          </p:nvPr>
        </p:nvSpPr>
        <p:spPr>
          <a:xfrm>
            <a:off x="741822" y="6021387"/>
            <a:ext cx="2286000" cy="590550"/>
          </a:xfrm>
        </p:spPr>
        <p:txBody>
          <a:bodyPr/>
          <a:lstStyle/>
          <a:p>
            <a:r>
              <a:rPr lang="en-US" dirty="0"/>
              <a:t>Date</a:t>
            </a:r>
          </a:p>
        </p:txBody>
      </p:sp>
      <p:sp>
        <p:nvSpPr>
          <p:cNvPr id="10" name="Text Placeholder 9">
            <a:extLst>
              <a:ext uri="{FF2B5EF4-FFF2-40B4-BE49-F238E27FC236}">
                <a16:creationId xmlns:a16="http://schemas.microsoft.com/office/drawing/2014/main" id="{B04077FA-FB72-494C-899F-FE90E660E53C}"/>
              </a:ext>
            </a:extLst>
          </p:cNvPr>
          <p:cNvSpPr>
            <a:spLocks noGrp="1"/>
          </p:cNvSpPr>
          <p:nvPr>
            <p:ph type="body" sz="quarter" idx="20"/>
          </p:nvPr>
        </p:nvSpPr>
        <p:spPr>
          <a:xfrm>
            <a:off x="3538028" y="6034161"/>
            <a:ext cx="2286000" cy="590550"/>
          </a:xfrm>
        </p:spPr>
        <p:txBody>
          <a:bodyPr/>
          <a:lstStyle/>
          <a:p>
            <a:endParaRPr lang="en-US" dirty="0"/>
          </a:p>
        </p:txBody>
      </p:sp>
      <p:sp>
        <p:nvSpPr>
          <p:cNvPr id="12" name="Text Placeholder 11">
            <a:extLst>
              <a:ext uri="{FF2B5EF4-FFF2-40B4-BE49-F238E27FC236}">
                <a16:creationId xmlns:a16="http://schemas.microsoft.com/office/drawing/2014/main" id="{221D557A-CF9C-F44A-AF99-159CFB7E26C3}"/>
              </a:ext>
            </a:extLst>
          </p:cNvPr>
          <p:cNvSpPr>
            <a:spLocks noGrp="1"/>
          </p:cNvSpPr>
          <p:nvPr>
            <p:ph type="body" sz="quarter" idx="22"/>
          </p:nvPr>
        </p:nvSpPr>
        <p:spPr>
          <a:xfrm>
            <a:off x="6237856" y="6021387"/>
            <a:ext cx="2286000" cy="590550"/>
          </a:xfrm>
        </p:spPr>
        <p:txBody>
          <a:bodyPr/>
          <a:lstStyle/>
          <a:p>
            <a:r>
              <a:rPr lang="en-US" dirty="0"/>
              <a:t>Date</a:t>
            </a:r>
          </a:p>
        </p:txBody>
      </p:sp>
      <p:sp>
        <p:nvSpPr>
          <p:cNvPr id="14" name="Text Placeholder 13">
            <a:extLst>
              <a:ext uri="{FF2B5EF4-FFF2-40B4-BE49-F238E27FC236}">
                <a16:creationId xmlns:a16="http://schemas.microsoft.com/office/drawing/2014/main" id="{31906733-E1D6-4848-8DB5-9B8E7B671F75}"/>
              </a:ext>
            </a:extLst>
          </p:cNvPr>
          <p:cNvSpPr>
            <a:spLocks noGrp="1"/>
          </p:cNvSpPr>
          <p:nvPr>
            <p:ph type="body" sz="quarter" idx="24"/>
          </p:nvPr>
        </p:nvSpPr>
        <p:spPr>
          <a:xfrm>
            <a:off x="9164178" y="6034161"/>
            <a:ext cx="2286000" cy="590550"/>
          </a:xfrm>
        </p:spPr>
        <p:txBody>
          <a:bodyPr/>
          <a:lstStyle/>
          <a:p>
            <a:endParaRPr lang="en-US" dirty="0"/>
          </a:p>
        </p:txBody>
      </p:sp>
      <p:sp>
        <p:nvSpPr>
          <p:cNvPr id="15" name="Date Placeholder 14">
            <a:extLst>
              <a:ext uri="{FF2B5EF4-FFF2-40B4-BE49-F238E27FC236}">
                <a16:creationId xmlns:a16="http://schemas.microsoft.com/office/drawing/2014/main" id="{C725B0FA-DF7B-064E-9EAE-130734BBB661}"/>
              </a:ext>
            </a:extLst>
          </p:cNvPr>
          <p:cNvSpPr>
            <a:spLocks noGrp="1"/>
          </p:cNvSpPr>
          <p:nvPr>
            <p:ph type="dt" sz="half" idx="10"/>
          </p:nvPr>
        </p:nvSpPr>
        <p:spPr/>
        <p:txBody>
          <a:bodyPr/>
          <a:lstStyle/>
          <a:p>
            <a:r>
              <a:rPr lang="en-US" dirty="0"/>
              <a:t> </a:t>
            </a:r>
          </a:p>
        </p:txBody>
      </p:sp>
      <p:sp>
        <p:nvSpPr>
          <p:cNvPr id="16" name="Footer Placeholder 15">
            <a:extLst>
              <a:ext uri="{FF2B5EF4-FFF2-40B4-BE49-F238E27FC236}">
                <a16:creationId xmlns:a16="http://schemas.microsoft.com/office/drawing/2014/main" id="{E7E107E2-2CA8-714A-88E2-C1B1D89AB5ED}"/>
              </a:ext>
            </a:extLst>
          </p:cNvPr>
          <p:cNvSpPr>
            <a:spLocks noGrp="1"/>
          </p:cNvSpPr>
          <p:nvPr>
            <p:ph type="ftr" sz="quarter" idx="11"/>
          </p:nvPr>
        </p:nvSpPr>
        <p:spPr/>
        <p:txBody>
          <a:bodyPr/>
          <a:lstStyle/>
          <a:p>
            <a:r>
              <a:rPr lang="en-US" dirty="0"/>
              <a:t> </a:t>
            </a:r>
          </a:p>
        </p:txBody>
      </p:sp>
      <p:sp>
        <p:nvSpPr>
          <p:cNvPr id="17" name="Slide Number Placeholder 16">
            <a:extLst>
              <a:ext uri="{FF2B5EF4-FFF2-40B4-BE49-F238E27FC236}">
                <a16:creationId xmlns:a16="http://schemas.microsoft.com/office/drawing/2014/main" id="{47729D45-11E3-D644-8847-919B9A0F129D}"/>
              </a:ext>
            </a:extLst>
          </p:cNvPr>
          <p:cNvSpPr>
            <a:spLocks noGrp="1"/>
          </p:cNvSpPr>
          <p:nvPr>
            <p:ph type="sldNum" sz="quarter" idx="12"/>
          </p:nvPr>
        </p:nvSpPr>
        <p:spPr/>
        <p:txBody>
          <a:bodyPr/>
          <a:lstStyle/>
          <a:p>
            <a:fld id="{28844951-7827-47D4-8276-7DDE1FA7D85A}" type="slidenum">
              <a:rPr lang="en-US" smtClean="0"/>
              <a:t>15</a:t>
            </a:fld>
            <a:endParaRPr lang="en-US"/>
          </a:p>
        </p:txBody>
      </p:sp>
    </p:spTree>
    <p:extLst>
      <p:ext uri="{BB962C8B-B14F-4D97-AF65-F5344CB8AC3E}">
        <p14:creationId xmlns:p14="http://schemas.microsoft.com/office/powerpoint/2010/main" val="22503580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191B0-6EB1-465F-8485-17B0C7B5E4D2}"/>
              </a:ext>
            </a:extLst>
          </p:cNvPr>
          <p:cNvSpPr>
            <a:spLocks noGrp="1"/>
          </p:cNvSpPr>
          <p:nvPr>
            <p:ph type="title"/>
          </p:nvPr>
        </p:nvSpPr>
        <p:spPr>
          <a:xfrm>
            <a:off x="838200" y="681037"/>
            <a:ext cx="10515600" cy="1979439"/>
          </a:xfrm>
        </p:spPr>
        <p:txBody>
          <a:bodyPr>
            <a:normAutofit fontScale="90000"/>
          </a:bodyPr>
          <a:lstStyle/>
          <a:p>
            <a:r>
              <a:rPr lang="en-US" dirty="0"/>
              <a:t>Some Events we have attended as a Couple with Friends</a:t>
            </a:r>
            <a:br>
              <a:rPr lang="en-US" dirty="0"/>
            </a:br>
            <a:r>
              <a:rPr lang="en-US" sz="2200" dirty="0">
                <a:highlight>
                  <a:srgbClr val="FFFF00"/>
                </a:highlight>
              </a:rPr>
              <a:t>[enter event</a:t>
            </a:r>
            <a:r>
              <a:rPr lang="en-US" sz="2200" dirty="0"/>
              <a:t>] </a:t>
            </a:r>
            <a:r>
              <a:rPr lang="en-US" sz="2200" dirty="0">
                <a:highlight>
                  <a:srgbClr val="FFFF00"/>
                </a:highlight>
              </a:rPr>
              <a:t>[enter date</a:t>
            </a:r>
            <a:r>
              <a:rPr lang="en-US" sz="2200" dirty="0"/>
              <a:t>]</a:t>
            </a:r>
            <a:br>
              <a:rPr lang="en-US" sz="2200" dirty="0"/>
            </a:br>
            <a:r>
              <a:rPr lang="en-US" sz="2200" dirty="0">
                <a:highlight>
                  <a:srgbClr val="FFFF00"/>
                </a:highlight>
              </a:rPr>
              <a:t>[enter event</a:t>
            </a:r>
            <a:r>
              <a:rPr lang="en-US" sz="2200" dirty="0"/>
              <a:t>] </a:t>
            </a:r>
            <a:r>
              <a:rPr lang="en-US" sz="2200" dirty="0">
                <a:highlight>
                  <a:srgbClr val="FFFF00"/>
                </a:highlight>
              </a:rPr>
              <a:t>[enter date</a:t>
            </a:r>
            <a:r>
              <a:rPr lang="en-US" sz="2200" dirty="0"/>
              <a:t>]</a:t>
            </a:r>
            <a:br>
              <a:rPr lang="en-US" sz="2200" dirty="0"/>
            </a:br>
            <a:r>
              <a:rPr lang="en-US" sz="2200" dirty="0">
                <a:highlight>
                  <a:srgbClr val="FFFF00"/>
                </a:highlight>
              </a:rPr>
              <a:t>[enter event</a:t>
            </a:r>
            <a:r>
              <a:rPr lang="en-US" sz="2200" dirty="0"/>
              <a:t>] </a:t>
            </a:r>
            <a:r>
              <a:rPr lang="en-US" sz="2200" dirty="0">
                <a:highlight>
                  <a:srgbClr val="FFFF00"/>
                </a:highlight>
              </a:rPr>
              <a:t>[enter date</a:t>
            </a:r>
            <a:r>
              <a:rPr lang="en-US" sz="2200" dirty="0"/>
              <a:t>]</a:t>
            </a:r>
          </a:p>
        </p:txBody>
      </p:sp>
      <p:sp>
        <p:nvSpPr>
          <p:cNvPr id="15" name="Text Placeholder 14">
            <a:extLst>
              <a:ext uri="{FF2B5EF4-FFF2-40B4-BE49-F238E27FC236}">
                <a16:creationId xmlns:a16="http://schemas.microsoft.com/office/drawing/2014/main" id="{FC94EEF9-0CF4-434D-9868-AE735CC53AFE}"/>
              </a:ext>
            </a:extLst>
          </p:cNvPr>
          <p:cNvSpPr>
            <a:spLocks noGrp="1"/>
          </p:cNvSpPr>
          <p:nvPr>
            <p:ph type="body" sz="quarter" idx="17"/>
          </p:nvPr>
        </p:nvSpPr>
        <p:spPr>
          <a:xfrm>
            <a:off x="741363" y="4733925"/>
            <a:ext cx="2286000" cy="590550"/>
          </a:xfrm>
        </p:spPr>
        <p:txBody>
          <a:bodyPr/>
          <a:lstStyle/>
          <a:p>
            <a:r>
              <a:rPr lang="en-US" dirty="0"/>
              <a:t>Date</a:t>
            </a:r>
          </a:p>
        </p:txBody>
      </p:sp>
      <p:sp>
        <p:nvSpPr>
          <p:cNvPr id="16" name="Text Placeholder 15">
            <a:extLst>
              <a:ext uri="{FF2B5EF4-FFF2-40B4-BE49-F238E27FC236}">
                <a16:creationId xmlns:a16="http://schemas.microsoft.com/office/drawing/2014/main" id="{FA6A7275-10D7-4DB4-B4FD-66C06A912CC3}"/>
              </a:ext>
            </a:extLst>
          </p:cNvPr>
          <p:cNvSpPr>
            <a:spLocks noGrp="1"/>
          </p:cNvSpPr>
          <p:nvPr>
            <p:ph type="body" sz="quarter" idx="18"/>
          </p:nvPr>
        </p:nvSpPr>
        <p:spPr>
          <a:xfrm>
            <a:off x="741363" y="6040852"/>
            <a:ext cx="2286000" cy="590550"/>
          </a:xfrm>
        </p:spPr>
        <p:txBody>
          <a:bodyPr/>
          <a:lstStyle/>
          <a:p>
            <a:r>
              <a:rPr lang="en-US" dirty="0"/>
              <a:t>Date</a:t>
            </a:r>
          </a:p>
        </p:txBody>
      </p:sp>
      <p:sp>
        <p:nvSpPr>
          <p:cNvPr id="17" name="Text Placeholder 16">
            <a:extLst>
              <a:ext uri="{FF2B5EF4-FFF2-40B4-BE49-F238E27FC236}">
                <a16:creationId xmlns:a16="http://schemas.microsoft.com/office/drawing/2014/main" id="{25736EB0-F73E-44B4-B638-760ED79C2299}"/>
              </a:ext>
            </a:extLst>
          </p:cNvPr>
          <p:cNvSpPr>
            <a:spLocks noGrp="1"/>
          </p:cNvSpPr>
          <p:nvPr>
            <p:ph type="body" sz="quarter" idx="19"/>
          </p:nvPr>
        </p:nvSpPr>
        <p:spPr>
          <a:xfrm>
            <a:off x="3538728" y="4733925"/>
            <a:ext cx="2286000" cy="590550"/>
          </a:xfrm>
        </p:spPr>
        <p:txBody>
          <a:bodyPr/>
          <a:lstStyle/>
          <a:p>
            <a:endParaRPr lang="en-US" dirty="0"/>
          </a:p>
          <a:p>
            <a:endParaRPr lang="en-US" dirty="0"/>
          </a:p>
        </p:txBody>
      </p:sp>
      <p:sp>
        <p:nvSpPr>
          <p:cNvPr id="18" name="Text Placeholder 17">
            <a:extLst>
              <a:ext uri="{FF2B5EF4-FFF2-40B4-BE49-F238E27FC236}">
                <a16:creationId xmlns:a16="http://schemas.microsoft.com/office/drawing/2014/main" id="{75C268D6-CC67-4C61-B281-E4B2CD8259E8}"/>
              </a:ext>
            </a:extLst>
          </p:cNvPr>
          <p:cNvSpPr>
            <a:spLocks noGrp="1"/>
          </p:cNvSpPr>
          <p:nvPr>
            <p:ph type="body" sz="quarter" idx="20"/>
          </p:nvPr>
        </p:nvSpPr>
        <p:spPr>
          <a:xfrm>
            <a:off x="3532981" y="6021387"/>
            <a:ext cx="2286000" cy="590550"/>
          </a:xfrm>
        </p:spPr>
        <p:txBody>
          <a:bodyPr/>
          <a:lstStyle/>
          <a:p>
            <a:endParaRPr lang="en-US" dirty="0"/>
          </a:p>
        </p:txBody>
      </p:sp>
      <p:sp>
        <p:nvSpPr>
          <p:cNvPr id="19" name="Text Placeholder 18">
            <a:extLst>
              <a:ext uri="{FF2B5EF4-FFF2-40B4-BE49-F238E27FC236}">
                <a16:creationId xmlns:a16="http://schemas.microsoft.com/office/drawing/2014/main" id="{747ABDB0-2F98-4D4F-92DF-9865CCF81CED}"/>
              </a:ext>
            </a:extLst>
          </p:cNvPr>
          <p:cNvSpPr>
            <a:spLocks noGrp="1"/>
          </p:cNvSpPr>
          <p:nvPr>
            <p:ph type="body" sz="quarter" idx="21"/>
          </p:nvPr>
        </p:nvSpPr>
        <p:spPr>
          <a:xfrm>
            <a:off x="6367973" y="4733544"/>
            <a:ext cx="2286000" cy="590550"/>
          </a:xfrm>
        </p:spPr>
        <p:txBody>
          <a:bodyPr/>
          <a:lstStyle/>
          <a:p>
            <a:r>
              <a:rPr lang="en-US" dirty="0"/>
              <a:t>Date</a:t>
            </a:r>
          </a:p>
          <a:p>
            <a:endParaRPr lang="en-US" dirty="0"/>
          </a:p>
        </p:txBody>
      </p:sp>
      <p:sp>
        <p:nvSpPr>
          <p:cNvPr id="20" name="Text Placeholder 19">
            <a:extLst>
              <a:ext uri="{FF2B5EF4-FFF2-40B4-BE49-F238E27FC236}">
                <a16:creationId xmlns:a16="http://schemas.microsoft.com/office/drawing/2014/main" id="{F62B1653-BD0E-491E-A274-F7842F56756F}"/>
              </a:ext>
            </a:extLst>
          </p:cNvPr>
          <p:cNvSpPr>
            <a:spLocks noGrp="1"/>
          </p:cNvSpPr>
          <p:nvPr>
            <p:ph type="body" sz="quarter" idx="22"/>
          </p:nvPr>
        </p:nvSpPr>
        <p:spPr>
          <a:xfrm>
            <a:off x="6367973" y="6040852"/>
            <a:ext cx="2286000" cy="590550"/>
          </a:xfrm>
        </p:spPr>
        <p:txBody>
          <a:bodyPr/>
          <a:lstStyle/>
          <a:p>
            <a:r>
              <a:rPr lang="en-US" dirty="0"/>
              <a:t>Date</a:t>
            </a:r>
          </a:p>
        </p:txBody>
      </p:sp>
      <p:sp>
        <p:nvSpPr>
          <p:cNvPr id="21" name="Text Placeholder 20">
            <a:extLst>
              <a:ext uri="{FF2B5EF4-FFF2-40B4-BE49-F238E27FC236}">
                <a16:creationId xmlns:a16="http://schemas.microsoft.com/office/drawing/2014/main" id="{5FE24DC7-B82C-4A22-ADDC-66ABB6E19D03}"/>
              </a:ext>
            </a:extLst>
          </p:cNvPr>
          <p:cNvSpPr>
            <a:spLocks noGrp="1"/>
          </p:cNvSpPr>
          <p:nvPr>
            <p:ph type="body" sz="quarter" idx="23"/>
          </p:nvPr>
        </p:nvSpPr>
        <p:spPr>
          <a:xfrm>
            <a:off x="9164639" y="4737100"/>
            <a:ext cx="2286000" cy="590550"/>
          </a:xfrm>
        </p:spPr>
        <p:txBody>
          <a:bodyPr/>
          <a:lstStyle/>
          <a:p>
            <a:endParaRPr lang="en-US" dirty="0"/>
          </a:p>
        </p:txBody>
      </p:sp>
      <p:sp>
        <p:nvSpPr>
          <p:cNvPr id="22" name="Text Placeholder 21">
            <a:extLst>
              <a:ext uri="{FF2B5EF4-FFF2-40B4-BE49-F238E27FC236}">
                <a16:creationId xmlns:a16="http://schemas.microsoft.com/office/drawing/2014/main" id="{AC09A9D4-D95C-4B18-A20A-3F82AA3BAC28}"/>
              </a:ext>
            </a:extLst>
          </p:cNvPr>
          <p:cNvSpPr>
            <a:spLocks noGrp="1"/>
          </p:cNvSpPr>
          <p:nvPr>
            <p:ph type="body" sz="quarter" idx="24"/>
          </p:nvPr>
        </p:nvSpPr>
        <p:spPr>
          <a:xfrm>
            <a:off x="9197917" y="6040852"/>
            <a:ext cx="2286000" cy="590550"/>
          </a:xfrm>
        </p:spPr>
        <p:txBody>
          <a:bodyPr/>
          <a:lstStyle/>
          <a:p>
            <a:endParaRPr lang="en-US" dirty="0"/>
          </a:p>
        </p:txBody>
      </p:sp>
      <p:sp>
        <p:nvSpPr>
          <p:cNvPr id="31" name="Date Placeholder 30">
            <a:extLst>
              <a:ext uri="{FF2B5EF4-FFF2-40B4-BE49-F238E27FC236}">
                <a16:creationId xmlns:a16="http://schemas.microsoft.com/office/drawing/2014/main" id="{305F4085-9EAA-4081-8815-C3D2A6D2C63C}"/>
              </a:ext>
            </a:extLst>
          </p:cNvPr>
          <p:cNvSpPr>
            <a:spLocks noGrp="1"/>
          </p:cNvSpPr>
          <p:nvPr>
            <p:ph type="dt" sz="half" idx="10"/>
          </p:nvPr>
        </p:nvSpPr>
        <p:spPr>
          <a:xfrm>
            <a:off x="838200" y="6429375"/>
            <a:ext cx="2743200" cy="365125"/>
          </a:xfrm>
        </p:spPr>
        <p:txBody>
          <a:bodyPr/>
          <a:lstStyle/>
          <a:p>
            <a:r>
              <a:rPr lang="en-US" dirty="0"/>
              <a:t> </a:t>
            </a:r>
          </a:p>
        </p:txBody>
      </p:sp>
      <p:sp>
        <p:nvSpPr>
          <p:cNvPr id="32" name="Footer Placeholder 31">
            <a:extLst>
              <a:ext uri="{FF2B5EF4-FFF2-40B4-BE49-F238E27FC236}">
                <a16:creationId xmlns:a16="http://schemas.microsoft.com/office/drawing/2014/main" id="{E7A32522-24F0-40A6-92CF-E4C87EBE5414}"/>
              </a:ext>
            </a:extLst>
          </p:cNvPr>
          <p:cNvSpPr>
            <a:spLocks noGrp="1"/>
          </p:cNvSpPr>
          <p:nvPr>
            <p:ph type="ftr" sz="quarter" idx="11"/>
          </p:nvPr>
        </p:nvSpPr>
        <p:spPr>
          <a:xfrm>
            <a:off x="4038600" y="6429375"/>
            <a:ext cx="4114800" cy="365125"/>
          </a:xfrm>
        </p:spPr>
        <p:txBody>
          <a:bodyPr/>
          <a:lstStyle/>
          <a:p>
            <a:r>
              <a:rPr lang="en-US" dirty="0"/>
              <a:t> </a:t>
            </a:r>
          </a:p>
        </p:txBody>
      </p:sp>
      <p:sp>
        <p:nvSpPr>
          <p:cNvPr id="33" name="Slide Number Placeholder 32">
            <a:extLst>
              <a:ext uri="{FF2B5EF4-FFF2-40B4-BE49-F238E27FC236}">
                <a16:creationId xmlns:a16="http://schemas.microsoft.com/office/drawing/2014/main" id="{E5D12020-B189-4032-A749-FA4A26615782}"/>
              </a:ext>
            </a:extLst>
          </p:cNvPr>
          <p:cNvSpPr>
            <a:spLocks noGrp="1"/>
          </p:cNvSpPr>
          <p:nvPr>
            <p:ph type="sldNum" sz="quarter" idx="12"/>
          </p:nvPr>
        </p:nvSpPr>
        <p:spPr>
          <a:xfrm>
            <a:off x="8610600" y="6429375"/>
            <a:ext cx="2743200" cy="365125"/>
          </a:xfrm>
        </p:spPr>
        <p:txBody>
          <a:bodyPr/>
          <a:lstStyle/>
          <a:p>
            <a:fld id="{28844951-7827-47D4-8276-7DDE1FA7D85A}" type="slidenum">
              <a:rPr lang="en-US" smtClean="0"/>
              <a:pPr/>
              <a:t>16</a:t>
            </a:fld>
            <a:endParaRPr lang="en-US"/>
          </a:p>
        </p:txBody>
      </p:sp>
      <p:sp>
        <p:nvSpPr>
          <p:cNvPr id="4" name="Picture Placeholder 3">
            <a:extLst>
              <a:ext uri="{FF2B5EF4-FFF2-40B4-BE49-F238E27FC236}">
                <a16:creationId xmlns:a16="http://schemas.microsoft.com/office/drawing/2014/main" id="{2126F5F9-EAAA-9D4A-B552-A30295127692}"/>
              </a:ext>
            </a:extLst>
          </p:cNvPr>
          <p:cNvSpPr>
            <a:spLocks noGrp="1"/>
          </p:cNvSpPr>
          <p:nvPr>
            <p:ph type="pic" sz="quarter" idx="14"/>
          </p:nvPr>
        </p:nvSpPr>
        <p:spPr>
          <a:xfrm>
            <a:off x="6096000" y="3005409"/>
            <a:ext cx="5387917" cy="2820439"/>
          </a:xfrm>
        </p:spPr>
      </p:sp>
      <p:sp>
        <p:nvSpPr>
          <p:cNvPr id="6" name="Picture Placeholder 5">
            <a:extLst>
              <a:ext uri="{FF2B5EF4-FFF2-40B4-BE49-F238E27FC236}">
                <a16:creationId xmlns:a16="http://schemas.microsoft.com/office/drawing/2014/main" id="{82C2C048-8AF8-0347-9C41-ACB965410914}"/>
              </a:ext>
            </a:extLst>
          </p:cNvPr>
          <p:cNvSpPr>
            <a:spLocks noGrp="1"/>
          </p:cNvSpPr>
          <p:nvPr>
            <p:ph type="pic" sz="quarter" idx="13"/>
          </p:nvPr>
        </p:nvSpPr>
        <p:spPr>
          <a:xfrm>
            <a:off x="741361" y="3005409"/>
            <a:ext cx="5115944" cy="2820439"/>
          </a:xfrm>
        </p:spPr>
      </p:sp>
    </p:spTree>
    <p:extLst>
      <p:ext uri="{BB962C8B-B14F-4D97-AF65-F5344CB8AC3E}">
        <p14:creationId xmlns:p14="http://schemas.microsoft.com/office/powerpoint/2010/main" val="19357956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3DEE0-36E6-9549-84DD-4C124530AE82}"/>
              </a:ext>
            </a:extLst>
          </p:cNvPr>
          <p:cNvSpPr>
            <a:spLocks noGrp="1"/>
          </p:cNvSpPr>
          <p:nvPr>
            <p:ph type="title"/>
          </p:nvPr>
        </p:nvSpPr>
        <p:spPr>
          <a:xfrm>
            <a:off x="838200" y="681038"/>
            <a:ext cx="10515600" cy="590550"/>
          </a:xfrm>
        </p:spPr>
        <p:txBody>
          <a:bodyPr>
            <a:normAutofit fontScale="90000"/>
          </a:bodyPr>
          <a:lstStyle/>
          <a:p>
            <a:r>
              <a:rPr lang="en-US" dirty="0"/>
              <a:t>More Photos of Events with Friends</a:t>
            </a:r>
          </a:p>
        </p:txBody>
      </p:sp>
      <p:sp>
        <p:nvSpPr>
          <p:cNvPr id="4" name="Picture Placeholder 3">
            <a:extLst>
              <a:ext uri="{FF2B5EF4-FFF2-40B4-BE49-F238E27FC236}">
                <a16:creationId xmlns:a16="http://schemas.microsoft.com/office/drawing/2014/main" id="{6DFD07A3-D273-0C45-9E55-B73C0E0D7D4F}"/>
              </a:ext>
            </a:extLst>
          </p:cNvPr>
          <p:cNvSpPr>
            <a:spLocks noGrp="1"/>
          </p:cNvSpPr>
          <p:nvPr>
            <p:ph type="pic" sz="quarter" idx="14"/>
          </p:nvPr>
        </p:nvSpPr>
        <p:spPr>
          <a:xfrm>
            <a:off x="713748" y="1797526"/>
            <a:ext cx="4913019" cy="3754311"/>
          </a:xfrm>
        </p:spPr>
      </p:sp>
      <p:sp>
        <p:nvSpPr>
          <p:cNvPr id="6" name="Picture Placeholder 5">
            <a:extLst>
              <a:ext uri="{FF2B5EF4-FFF2-40B4-BE49-F238E27FC236}">
                <a16:creationId xmlns:a16="http://schemas.microsoft.com/office/drawing/2014/main" id="{A37924AF-657F-B845-AAA0-2AA90C50728E}"/>
              </a:ext>
            </a:extLst>
          </p:cNvPr>
          <p:cNvSpPr>
            <a:spLocks noGrp="1"/>
          </p:cNvSpPr>
          <p:nvPr>
            <p:ph type="pic" sz="quarter" idx="16"/>
          </p:nvPr>
        </p:nvSpPr>
        <p:spPr>
          <a:xfrm>
            <a:off x="5920407" y="1797526"/>
            <a:ext cx="5529771" cy="3754311"/>
          </a:xfrm>
        </p:spPr>
      </p:sp>
      <p:sp>
        <p:nvSpPr>
          <p:cNvPr id="8" name="Text Placeholder 7">
            <a:extLst>
              <a:ext uri="{FF2B5EF4-FFF2-40B4-BE49-F238E27FC236}">
                <a16:creationId xmlns:a16="http://schemas.microsoft.com/office/drawing/2014/main" id="{E639238A-D43F-B244-8D2F-B186B30D0AE1}"/>
              </a:ext>
            </a:extLst>
          </p:cNvPr>
          <p:cNvSpPr>
            <a:spLocks noGrp="1"/>
          </p:cNvSpPr>
          <p:nvPr>
            <p:ph type="body" sz="quarter" idx="18"/>
          </p:nvPr>
        </p:nvSpPr>
        <p:spPr>
          <a:xfrm>
            <a:off x="741822" y="6021387"/>
            <a:ext cx="2286000" cy="590550"/>
          </a:xfrm>
        </p:spPr>
        <p:txBody>
          <a:bodyPr/>
          <a:lstStyle/>
          <a:p>
            <a:r>
              <a:rPr lang="en-US" dirty="0"/>
              <a:t>Date</a:t>
            </a:r>
          </a:p>
        </p:txBody>
      </p:sp>
      <p:sp>
        <p:nvSpPr>
          <p:cNvPr id="10" name="Text Placeholder 9">
            <a:extLst>
              <a:ext uri="{FF2B5EF4-FFF2-40B4-BE49-F238E27FC236}">
                <a16:creationId xmlns:a16="http://schemas.microsoft.com/office/drawing/2014/main" id="{B04077FA-FB72-494C-899F-FE90E660E53C}"/>
              </a:ext>
            </a:extLst>
          </p:cNvPr>
          <p:cNvSpPr>
            <a:spLocks noGrp="1"/>
          </p:cNvSpPr>
          <p:nvPr>
            <p:ph type="body" sz="quarter" idx="20"/>
          </p:nvPr>
        </p:nvSpPr>
        <p:spPr>
          <a:xfrm>
            <a:off x="3538028" y="6034161"/>
            <a:ext cx="2286000" cy="590550"/>
          </a:xfrm>
        </p:spPr>
        <p:txBody>
          <a:bodyPr/>
          <a:lstStyle/>
          <a:p>
            <a:endParaRPr lang="en-US" dirty="0"/>
          </a:p>
        </p:txBody>
      </p:sp>
      <p:sp>
        <p:nvSpPr>
          <p:cNvPr id="12" name="Text Placeholder 11">
            <a:extLst>
              <a:ext uri="{FF2B5EF4-FFF2-40B4-BE49-F238E27FC236}">
                <a16:creationId xmlns:a16="http://schemas.microsoft.com/office/drawing/2014/main" id="{221D557A-CF9C-F44A-AF99-159CFB7E26C3}"/>
              </a:ext>
            </a:extLst>
          </p:cNvPr>
          <p:cNvSpPr>
            <a:spLocks noGrp="1"/>
          </p:cNvSpPr>
          <p:nvPr>
            <p:ph type="body" sz="quarter" idx="22"/>
          </p:nvPr>
        </p:nvSpPr>
        <p:spPr>
          <a:xfrm>
            <a:off x="6237856" y="6021387"/>
            <a:ext cx="2286000" cy="590550"/>
          </a:xfrm>
        </p:spPr>
        <p:txBody>
          <a:bodyPr/>
          <a:lstStyle/>
          <a:p>
            <a:r>
              <a:rPr lang="en-US" dirty="0"/>
              <a:t>Date</a:t>
            </a:r>
          </a:p>
        </p:txBody>
      </p:sp>
      <p:sp>
        <p:nvSpPr>
          <p:cNvPr id="14" name="Text Placeholder 13">
            <a:extLst>
              <a:ext uri="{FF2B5EF4-FFF2-40B4-BE49-F238E27FC236}">
                <a16:creationId xmlns:a16="http://schemas.microsoft.com/office/drawing/2014/main" id="{31906733-E1D6-4848-8DB5-9B8E7B671F75}"/>
              </a:ext>
            </a:extLst>
          </p:cNvPr>
          <p:cNvSpPr>
            <a:spLocks noGrp="1"/>
          </p:cNvSpPr>
          <p:nvPr>
            <p:ph type="body" sz="quarter" idx="24"/>
          </p:nvPr>
        </p:nvSpPr>
        <p:spPr>
          <a:xfrm>
            <a:off x="9164178" y="6034161"/>
            <a:ext cx="2286000" cy="590550"/>
          </a:xfrm>
        </p:spPr>
        <p:txBody>
          <a:bodyPr/>
          <a:lstStyle/>
          <a:p>
            <a:endParaRPr lang="en-US" dirty="0"/>
          </a:p>
        </p:txBody>
      </p:sp>
      <p:sp>
        <p:nvSpPr>
          <p:cNvPr id="15" name="Date Placeholder 14">
            <a:extLst>
              <a:ext uri="{FF2B5EF4-FFF2-40B4-BE49-F238E27FC236}">
                <a16:creationId xmlns:a16="http://schemas.microsoft.com/office/drawing/2014/main" id="{C725B0FA-DF7B-064E-9EAE-130734BBB661}"/>
              </a:ext>
            </a:extLst>
          </p:cNvPr>
          <p:cNvSpPr>
            <a:spLocks noGrp="1"/>
          </p:cNvSpPr>
          <p:nvPr>
            <p:ph type="dt" sz="half" idx="10"/>
          </p:nvPr>
        </p:nvSpPr>
        <p:spPr/>
        <p:txBody>
          <a:bodyPr/>
          <a:lstStyle/>
          <a:p>
            <a:r>
              <a:rPr lang="en-US" dirty="0"/>
              <a:t> </a:t>
            </a:r>
          </a:p>
        </p:txBody>
      </p:sp>
      <p:sp>
        <p:nvSpPr>
          <p:cNvPr id="16" name="Footer Placeholder 15">
            <a:extLst>
              <a:ext uri="{FF2B5EF4-FFF2-40B4-BE49-F238E27FC236}">
                <a16:creationId xmlns:a16="http://schemas.microsoft.com/office/drawing/2014/main" id="{E7E107E2-2CA8-714A-88E2-C1B1D89AB5ED}"/>
              </a:ext>
            </a:extLst>
          </p:cNvPr>
          <p:cNvSpPr>
            <a:spLocks noGrp="1"/>
          </p:cNvSpPr>
          <p:nvPr>
            <p:ph type="ftr" sz="quarter" idx="11"/>
          </p:nvPr>
        </p:nvSpPr>
        <p:spPr/>
        <p:txBody>
          <a:bodyPr/>
          <a:lstStyle/>
          <a:p>
            <a:r>
              <a:rPr lang="en-US" dirty="0"/>
              <a:t> </a:t>
            </a:r>
          </a:p>
        </p:txBody>
      </p:sp>
      <p:sp>
        <p:nvSpPr>
          <p:cNvPr id="17" name="Slide Number Placeholder 16">
            <a:extLst>
              <a:ext uri="{FF2B5EF4-FFF2-40B4-BE49-F238E27FC236}">
                <a16:creationId xmlns:a16="http://schemas.microsoft.com/office/drawing/2014/main" id="{47729D45-11E3-D644-8847-919B9A0F129D}"/>
              </a:ext>
            </a:extLst>
          </p:cNvPr>
          <p:cNvSpPr>
            <a:spLocks noGrp="1"/>
          </p:cNvSpPr>
          <p:nvPr>
            <p:ph type="sldNum" sz="quarter" idx="12"/>
          </p:nvPr>
        </p:nvSpPr>
        <p:spPr/>
        <p:txBody>
          <a:bodyPr/>
          <a:lstStyle/>
          <a:p>
            <a:fld id="{28844951-7827-47D4-8276-7DDE1FA7D85A}" type="slidenum">
              <a:rPr lang="en-US" smtClean="0"/>
              <a:t>17</a:t>
            </a:fld>
            <a:endParaRPr lang="en-US"/>
          </a:p>
        </p:txBody>
      </p:sp>
    </p:spTree>
    <p:extLst>
      <p:ext uri="{BB962C8B-B14F-4D97-AF65-F5344CB8AC3E}">
        <p14:creationId xmlns:p14="http://schemas.microsoft.com/office/powerpoint/2010/main" val="39871779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191B0-6EB1-465F-8485-17B0C7B5E4D2}"/>
              </a:ext>
            </a:extLst>
          </p:cNvPr>
          <p:cNvSpPr>
            <a:spLocks noGrp="1"/>
          </p:cNvSpPr>
          <p:nvPr>
            <p:ph type="title"/>
          </p:nvPr>
        </p:nvSpPr>
        <p:spPr>
          <a:xfrm>
            <a:off x="838200" y="681037"/>
            <a:ext cx="10515600" cy="1443419"/>
          </a:xfrm>
        </p:spPr>
        <p:txBody>
          <a:bodyPr>
            <a:normAutofit/>
          </a:bodyPr>
          <a:lstStyle/>
          <a:p>
            <a:r>
              <a:rPr lang="en-US" dirty="0"/>
              <a:t>Wedding Proposal</a:t>
            </a:r>
            <a:br>
              <a:rPr lang="en-US" dirty="0"/>
            </a:br>
            <a:r>
              <a:rPr lang="en-US" sz="2200" dirty="0"/>
              <a:t>On </a:t>
            </a:r>
            <a:r>
              <a:rPr lang="en-US" sz="2200" dirty="0">
                <a:highlight>
                  <a:srgbClr val="FFFF00"/>
                </a:highlight>
              </a:rPr>
              <a:t>[enter date] [enter name of spouse#1] </a:t>
            </a:r>
            <a:r>
              <a:rPr lang="en-US" sz="2200" dirty="0"/>
              <a:t>proposed to </a:t>
            </a:r>
            <a:r>
              <a:rPr lang="en-US" sz="2200" dirty="0">
                <a:highlight>
                  <a:srgbClr val="FFFF00"/>
                </a:highlight>
              </a:rPr>
              <a:t>[enter name of spouse#2] </a:t>
            </a:r>
            <a:r>
              <a:rPr lang="en-US" sz="2200" dirty="0"/>
              <a:t>at [</a:t>
            </a:r>
            <a:r>
              <a:rPr lang="en-US" sz="2200" dirty="0">
                <a:highlight>
                  <a:srgbClr val="FFFF00"/>
                </a:highlight>
              </a:rPr>
              <a:t>enter location].</a:t>
            </a:r>
            <a:endParaRPr lang="en-US" sz="2200" dirty="0"/>
          </a:p>
        </p:txBody>
      </p:sp>
      <p:sp>
        <p:nvSpPr>
          <p:cNvPr id="15" name="Text Placeholder 14">
            <a:extLst>
              <a:ext uri="{FF2B5EF4-FFF2-40B4-BE49-F238E27FC236}">
                <a16:creationId xmlns:a16="http://schemas.microsoft.com/office/drawing/2014/main" id="{FC94EEF9-0CF4-434D-9868-AE735CC53AFE}"/>
              </a:ext>
            </a:extLst>
          </p:cNvPr>
          <p:cNvSpPr>
            <a:spLocks noGrp="1"/>
          </p:cNvSpPr>
          <p:nvPr>
            <p:ph type="body" sz="quarter" idx="17"/>
          </p:nvPr>
        </p:nvSpPr>
        <p:spPr>
          <a:xfrm>
            <a:off x="741363" y="4733925"/>
            <a:ext cx="2286000" cy="590550"/>
          </a:xfrm>
        </p:spPr>
        <p:txBody>
          <a:bodyPr/>
          <a:lstStyle/>
          <a:p>
            <a:r>
              <a:rPr lang="en-US" dirty="0"/>
              <a:t>Date</a:t>
            </a:r>
          </a:p>
        </p:txBody>
      </p:sp>
      <p:sp>
        <p:nvSpPr>
          <p:cNvPr id="16" name="Text Placeholder 15">
            <a:extLst>
              <a:ext uri="{FF2B5EF4-FFF2-40B4-BE49-F238E27FC236}">
                <a16:creationId xmlns:a16="http://schemas.microsoft.com/office/drawing/2014/main" id="{FA6A7275-10D7-4DB4-B4FD-66C06A912CC3}"/>
              </a:ext>
            </a:extLst>
          </p:cNvPr>
          <p:cNvSpPr>
            <a:spLocks noGrp="1"/>
          </p:cNvSpPr>
          <p:nvPr>
            <p:ph type="body" sz="quarter" idx="18"/>
          </p:nvPr>
        </p:nvSpPr>
        <p:spPr>
          <a:xfrm>
            <a:off x="741363" y="5999928"/>
            <a:ext cx="2286000" cy="590550"/>
          </a:xfrm>
        </p:spPr>
        <p:txBody>
          <a:bodyPr/>
          <a:lstStyle/>
          <a:p>
            <a:r>
              <a:rPr lang="en-US" dirty="0"/>
              <a:t>Date</a:t>
            </a:r>
          </a:p>
        </p:txBody>
      </p:sp>
      <p:sp>
        <p:nvSpPr>
          <p:cNvPr id="17" name="Text Placeholder 16">
            <a:extLst>
              <a:ext uri="{FF2B5EF4-FFF2-40B4-BE49-F238E27FC236}">
                <a16:creationId xmlns:a16="http://schemas.microsoft.com/office/drawing/2014/main" id="{25736EB0-F73E-44B4-B638-760ED79C2299}"/>
              </a:ext>
            </a:extLst>
          </p:cNvPr>
          <p:cNvSpPr>
            <a:spLocks noGrp="1"/>
          </p:cNvSpPr>
          <p:nvPr>
            <p:ph type="body" sz="quarter" idx="19"/>
          </p:nvPr>
        </p:nvSpPr>
        <p:spPr>
          <a:xfrm>
            <a:off x="3538728" y="4733925"/>
            <a:ext cx="2286000" cy="590550"/>
          </a:xfrm>
        </p:spPr>
        <p:txBody>
          <a:bodyPr/>
          <a:lstStyle/>
          <a:p>
            <a:endParaRPr lang="en-US" dirty="0"/>
          </a:p>
          <a:p>
            <a:endParaRPr lang="en-US" dirty="0"/>
          </a:p>
        </p:txBody>
      </p:sp>
      <p:sp>
        <p:nvSpPr>
          <p:cNvPr id="18" name="Text Placeholder 17">
            <a:extLst>
              <a:ext uri="{FF2B5EF4-FFF2-40B4-BE49-F238E27FC236}">
                <a16:creationId xmlns:a16="http://schemas.microsoft.com/office/drawing/2014/main" id="{75C268D6-CC67-4C61-B281-E4B2CD8259E8}"/>
              </a:ext>
            </a:extLst>
          </p:cNvPr>
          <p:cNvSpPr>
            <a:spLocks noGrp="1"/>
          </p:cNvSpPr>
          <p:nvPr>
            <p:ph type="body" sz="quarter" idx="20"/>
          </p:nvPr>
        </p:nvSpPr>
        <p:spPr>
          <a:xfrm>
            <a:off x="3554668" y="6029797"/>
            <a:ext cx="2286000" cy="590550"/>
          </a:xfrm>
        </p:spPr>
        <p:txBody>
          <a:bodyPr/>
          <a:lstStyle/>
          <a:p>
            <a:endParaRPr lang="en-US" dirty="0"/>
          </a:p>
        </p:txBody>
      </p:sp>
      <p:sp>
        <p:nvSpPr>
          <p:cNvPr id="19" name="Text Placeholder 18">
            <a:extLst>
              <a:ext uri="{FF2B5EF4-FFF2-40B4-BE49-F238E27FC236}">
                <a16:creationId xmlns:a16="http://schemas.microsoft.com/office/drawing/2014/main" id="{747ABDB0-2F98-4D4F-92DF-9865CCF81CED}"/>
              </a:ext>
            </a:extLst>
          </p:cNvPr>
          <p:cNvSpPr>
            <a:spLocks noGrp="1"/>
          </p:cNvSpPr>
          <p:nvPr>
            <p:ph type="body" sz="quarter" idx="21"/>
          </p:nvPr>
        </p:nvSpPr>
        <p:spPr>
          <a:xfrm>
            <a:off x="6367973" y="4733544"/>
            <a:ext cx="2286000" cy="590550"/>
          </a:xfrm>
        </p:spPr>
        <p:txBody>
          <a:bodyPr/>
          <a:lstStyle/>
          <a:p>
            <a:r>
              <a:rPr lang="en-US" dirty="0"/>
              <a:t>Date</a:t>
            </a:r>
          </a:p>
          <a:p>
            <a:endParaRPr lang="en-US" dirty="0"/>
          </a:p>
        </p:txBody>
      </p:sp>
      <p:sp>
        <p:nvSpPr>
          <p:cNvPr id="20" name="Text Placeholder 19">
            <a:extLst>
              <a:ext uri="{FF2B5EF4-FFF2-40B4-BE49-F238E27FC236}">
                <a16:creationId xmlns:a16="http://schemas.microsoft.com/office/drawing/2014/main" id="{F62B1653-BD0E-491E-A274-F7842F56756F}"/>
              </a:ext>
            </a:extLst>
          </p:cNvPr>
          <p:cNvSpPr>
            <a:spLocks noGrp="1"/>
          </p:cNvSpPr>
          <p:nvPr>
            <p:ph type="body" sz="quarter" idx="22"/>
          </p:nvPr>
        </p:nvSpPr>
        <p:spPr>
          <a:xfrm>
            <a:off x="6367973" y="5999928"/>
            <a:ext cx="2286000" cy="590550"/>
          </a:xfrm>
        </p:spPr>
        <p:txBody>
          <a:bodyPr/>
          <a:lstStyle/>
          <a:p>
            <a:r>
              <a:rPr lang="en-US" dirty="0"/>
              <a:t>Date</a:t>
            </a:r>
          </a:p>
        </p:txBody>
      </p:sp>
      <p:sp>
        <p:nvSpPr>
          <p:cNvPr id="21" name="Text Placeholder 20">
            <a:extLst>
              <a:ext uri="{FF2B5EF4-FFF2-40B4-BE49-F238E27FC236}">
                <a16:creationId xmlns:a16="http://schemas.microsoft.com/office/drawing/2014/main" id="{5FE24DC7-B82C-4A22-ADDC-66ABB6E19D03}"/>
              </a:ext>
            </a:extLst>
          </p:cNvPr>
          <p:cNvSpPr>
            <a:spLocks noGrp="1"/>
          </p:cNvSpPr>
          <p:nvPr>
            <p:ph type="body" sz="quarter" idx="23"/>
          </p:nvPr>
        </p:nvSpPr>
        <p:spPr>
          <a:xfrm>
            <a:off x="9164639" y="4737100"/>
            <a:ext cx="2286000" cy="590550"/>
          </a:xfrm>
        </p:spPr>
        <p:txBody>
          <a:bodyPr/>
          <a:lstStyle/>
          <a:p>
            <a:endParaRPr lang="en-US" dirty="0"/>
          </a:p>
        </p:txBody>
      </p:sp>
      <p:sp>
        <p:nvSpPr>
          <p:cNvPr id="22" name="Text Placeholder 21">
            <a:extLst>
              <a:ext uri="{FF2B5EF4-FFF2-40B4-BE49-F238E27FC236}">
                <a16:creationId xmlns:a16="http://schemas.microsoft.com/office/drawing/2014/main" id="{AC09A9D4-D95C-4B18-A20A-3F82AA3BAC28}"/>
              </a:ext>
            </a:extLst>
          </p:cNvPr>
          <p:cNvSpPr>
            <a:spLocks noGrp="1"/>
          </p:cNvSpPr>
          <p:nvPr>
            <p:ph type="body" sz="quarter" idx="24"/>
          </p:nvPr>
        </p:nvSpPr>
        <p:spPr>
          <a:xfrm>
            <a:off x="9181278" y="6032816"/>
            <a:ext cx="2286000" cy="590550"/>
          </a:xfrm>
        </p:spPr>
        <p:txBody>
          <a:bodyPr/>
          <a:lstStyle/>
          <a:p>
            <a:endParaRPr lang="en-US" dirty="0"/>
          </a:p>
        </p:txBody>
      </p:sp>
      <p:sp>
        <p:nvSpPr>
          <p:cNvPr id="31" name="Date Placeholder 30">
            <a:extLst>
              <a:ext uri="{FF2B5EF4-FFF2-40B4-BE49-F238E27FC236}">
                <a16:creationId xmlns:a16="http://schemas.microsoft.com/office/drawing/2014/main" id="{305F4085-9EAA-4081-8815-C3D2A6D2C63C}"/>
              </a:ext>
            </a:extLst>
          </p:cNvPr>
          <p:cNvSpPr>
            <a:spLocks noGrp="1"/>
          </p:cNvSpPr>
          <p:nvPr>
            <p:ph type="dt" sz="half" idx="10"/>
          </p:nvPr>
        </p:nvSpPr>
        <p:spPr>
          <a:xfrm>
            <a:off x="838200" y="6429375"/>
            <a:ext cx="2743200" cy="365125"/>
          </a:xfrm>
        </p:spPr>
        <p:txBody>
          <a:bodyPr/>
          <a:lstStyle/>
          <a:p>
            <a:r>
              <a:rPr lang="en-US" dirty="0"/>
              <a:t> </a:t>
            </a:r>
          </a:p>
        </p:txBody>
      </p:sp>
      <p:sp>
        <p:nvSpPr>
          <p:cNvPr id="32" name="Footer Placeholder 31">
            <a:extLst>
              <a:ext uri="{FF2B5EF4-FFF2-40B4-BE49-F238E27FC236}">
                <a16:creationId xmlns:a16="http://schemas.microsoft.com/office/drawing/2014/main" id="{E7A32522-24F0-40A6-92CF-E4C87EBE5414}"/>
              </a:ext>
            </a:extLst>
          </p:cNvPr>
          <p:cNvSpPr>
            <a:spLocks noGrp="1"/>
          </p:cNvSpPr>
          <p:nvPr>
            <p:ph type="ftr" sz="quarter" idx="11"/>
          </p:nvPr>
        </p:nvSpPr>
        <p:spPr>
          <a:xfrm>
            <a:off x="4038600" y="6429375"/>
            <a:ext cx="4114800" cy="365125"/>
          </a:xfrm>
        </p:spPr>
        <p:txBody>
          <a:bodyPr/>
          <a:lstStyle/>
          <a:p>
            <a:r>
              <a:rPr lang="en-US" dirty="0"/>
              <a:t> </a:t>
            </a:r>
          </a:p>
        </p:txBody>
      </p:sp>
      <p:sp>
        <p:nvSpPr>
          <p:cNvPr id="33" name="Slide Number Placeholder 32">
            <a:extLst>
              <a:ext uri="{FF2B5EF4-FFF2-40B4-BE49-F238E27FC236}">
                <a16:creationId xmlns:a16="http://schemas.microsoft.com/office/drawing/2014/main" id="{E5D12020-B189-4032-A749-FA4A26615782}"/>
              </a:ext>
            </a:extLst>
          </p:cNvPr>
          <p:cNvSpPr>
            <a:spLocks noGrp="1"/>
          </p:cNvSpPr>
          <p:nvPr>
            <p:ph type="sldNum" sz="quarter" idx="12"/>
          </p:nvPr>
        </p:nvSpPr>
        <p:spPr>
          <a:xfrm>
            <a:off x="8610600" y="6429375"/>
            <a:ext cx="2743200" cy="365125"/>
          </a:xfrm>
        </p:spPr>
        <p:txBody>
          <a:bodyPr/>
          <a:lstStyle/>
          <a:p>
            <a:fld id="{28844951-7827-47D4-8276-7DDE1FA7D85A}" type="slidenum">
              <a:rPr lang="en-US" smtClean="0"/>
              <a:pPr/>
              <a:t>18</a:t>
            </a:fld>
            <a:endParaRPr lang="en-US"/>
          </a:p>
        </p:txBody>
      </p:sp>
      <p:sp>
        <p:nvSpPr>
          <p:cNvPr id="4" name="Picture Placeholder 3">
            <a:extLst>
              <a:ext uri="{FF2B5EF4-FFF2-40B4-BE49-F238E27FC236}">
                <a16:creationId xmlns:a16="http://schemas.microsoft.com/office/drawing/2014/main" id="{2126F5F9-EAAA-9D4A-B552-A30295127692}"/>
              </a:ext>
            </a:extLst>
          </p:cNvPr>
          <p:cNvSpPr>
            <a:spLocks noGrp="1"/>
          </p:cNvSpPr>
          <p:nvPr>
            <p:ph type="pic" sz="quarter" idx="14"/>
          </p:nvPr>
        </p:nvSpPr>
        <p:spPr>
          <a:xfrm>
            <a:off x="6096000" y="3012588"/>
            <a:ext cx="5387219" cy="2820439"/>
          </a:xfrm>
        </p:spPr>
      </p:sp>
      <p:sp>
        <p:nvSpPr>
          <p:cNvPr id="6" name="Picture Placeholder 5">
            <a:extLst>
              <a:ext uri="{FF2B5EF4-FFF2-40B4-BE49-F238E27FC236}">
                <a16:creationId xmlns:a16="http://schemas.microsoft.com/office/drawing/2014/main" id="{82C2C048-8AF8-0347-9C41-ACB965410914}"/>
              </a:ext>
            </a:extLst>
          </p:cNvPr>
          <p:cNvSpPr>
            <a:spLocks noGrp="1"/>
          </p:cNvSpPr>
          <p:nvPr>
            <p:ph type="pic" sz="quarter" idx="13"/>
          </p:nvPr>
        </p:nvSpPr>
        <p:spPr>
          <a:xfrm>
            <a:off x="724724" y="2994634"/>
            <a:ext cx="5115944" cy="2820439"/>
          </a:xfrm>
        </p:spPr>
      </p:sp>
    </p:spTree>
    <p:extLst>
      <p:ext uri="{BB962C8B-B14F-4D97-AF65-F5344CB8AC3E}">
        <p14:creationId xmlns:p14="http://schemas.microsoft.com/office/powerpoint/2010/main" val="12849092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3DEE0-36E6-9549-84DD-4C124530AE82}"/>
              </a:ext>
            </a:extLst>
          </p:cNvPr>
          <p:cNvSpPr>
            <a:spLocks noGrp="1"/>
          </p:cNvSpPr>
          <p:nvPr>
            <p:ph type="title"/>
          </p:nvPr>
        </p:nvSpPr>
        <p:spPr>
          <a:xfrm>
            <a:off x="838200" y="681038"/>
            <a:ext cx="10515600" cy="590550"/>
          </a:xfrm>
        </p:spPr>
        <p:txBody>
          <a:bodyPr>
            <a:normAutofit fontScale="90000"/>
          </a:bodyPr>
          <a:lstStyle/>
          <a:p>
            <a:r>
              <a:rPr lang="en-US" dirty="0"/>
              <a:t>More Photos of the Wedding Proposal</a:t>
            </a:r>
          </a:p>
        </p:txBody>
      </p:sp>
      <p:sp>
        <p:nvSpPr>
          <p:cNvPr id="4" name="Picture Placeholder 3">
            <a:extLst>
              <a:ext uri="{FF2B5EF4-FFF2-40B4-BE49-F238E27FC236}">
                <a16:creationId xmlns:a16="http://schemas.microsoft.com/office/drawing/2014/main" id="{6DFD07A3-D273-0C45-9E55-B73C0E0D7D4F}"/>
              </a:ext>
            </a:extLst>
          </p:cNvPr>
          <p:cNvSpPr>
            <a:spLocks noGrp="1"/>
          </p:cNvSpPr>
          <p:nvPr>
            <p:ph type="pic" sz="quarter" idx="14"/>
          </p:nvPr>
        </p:nvSpPr>
        <p:spPr>
          <a:xfrm>
            <a:off x="713748" y="1797526"/>
            <a:ext cx="4913019" cy="3754311"/>
          </a:xfrm>
        </p:spPr>
      </p:sp>
      <p:sp>
        <p:nvSpPr>
          <p:cNvPr id="6" name="Picture Placeholder 5">
            <a:extLst>
              <a:ext uri="{FF2B5EF4-FFF2-40B4-BE49-F238E27FC236}">
                <a16:creationId xmlns:a16="http://schemas.microsoft.com/office/drawing/2014/main" id="{A37924AF-657F-B845-AAA0-2AA90C50728E}"/>
              </a:ext>
            </a:extLst>
          </p:cNvPr>
          <p:cNvSpPr>
            <a:spLocks noGrp="1"/>
          </p:cNvSpPr>
          <p:nvPr>
            <p:ph type="pic" sz="quarter" idx="16"/>
          </p:nvPr>
        </p:nvSpPr>
        <p:spPr>
          <a:xfrm>
            <a:off x="5920407" y="1797526"/>
            <a:ext cx="5529771" cy="3754311"/>
          </a:xfrm>
        </p:spPr>
      </p:sp>
      <p:sp>
        <p:nvSpPr>
          <p:cNvPr id="8" name="Text Placeholder 7">
            <a:extLst>
              <a:ext uri="{FF2B5EF4-FFF2-40B4-BE49-F238E27FC236}">
                <a16:creationId xmlns:a16="http://schemas.microsoft.com/office/drawing/2014/main" id="{E639238A-D43F-B244-8D2F-B186B30D0AE1}"/>
              </a:ext>
            </a:extLst>
          </p:cNvPr>
          <p:cNvSpPr>
            <a:spLocks noGrp="1"/>
          </p:cNvSpPr>
          <p:nvPr>
            <p:ph type="body" sz="quarter" idx="18"/>
          </p:nvPr>
        </p:nvSpPr>
        <p:spPr>
          <a:xfrm>
            <a:off x="741822" y="6021387"/>
            <a:ext cx="2286000" cy="590550"/>
          </a:xfrm>
        </p:spPr>
        <p:txBody>
          <a:bodyPr/>
          <a:lstStyle/>
          <a:p>
            <a:r>
              <a:rPr lang="en-US" dirty="0"/>
              <a:t>Date</a:t>
            </a:r>
          </a:p>
        </p:txBody>
      </p:sp>
      <p:sp>
        <p:nvSpPr>
          <p:cNvPr id="10" name="Text Placeholder 9">
            <a:extLst>
              <a:ext uri="{FF2B5EF4-FFF2-40B4-BE49-F238E27FC236}">
                <a16:creationId xmlns:a16="http://schemas.microsoft.com/office/drawing/2014/main" id="{B04077FA-FB72-494C-899F-FE90E660E53C}"/>
              </a:ext>
            </a:extLst>
          </p:cNvPr>
          <p:cNvSpPr>
            <a:spLocks noGrp="1"/>
          </p:cNvSpPr>
          <p:nvPr>
            <p:ph type="body" sz="quarter" idx="20"/>
          </p:nvPr>
        </p:nvSpPr>
        <p:spPr>
          <a:xfrm>
            <a:off x="3538028" y="6034161"/>
            <a:ext cx="2286000" cy="590550"/>
          </a:xfrm>
        </p:spPr>
        <p:txBody>
          <a:bodyPr/>
          <a:lstStyle/>
          <a:p>
            <a:endParaRPr lang="en-US" dirty="0"/>
          </a:p>
        </p:txBody>
      </p:sp>
      <p:sp>
        <p:nvSpPr>
          <p:cNvPr id="12" name="Text Placeholder 11">
            <a:extLst>
              <a:ext uri="{FF2B5EF4-FFF2-40B4-BE49-F238E27FC236}">
                <a16:creationId xmlns:a16="http://schemas.microsoft.com/office/drawing/2014/main" id="{221D557A-CF9C-F44A-AF99-159CFB7E26C3}"/>
              </a:ext>
            </a:extLst>
          </p:cNvPr>
          <p:cNvSpPr>
            <a:spLocks noGrp="1"/>
          </p:cNvSpPr>
          <p:nvPr>
            <p:ph type="body" sz="quarter" idx="22"/>
          </p:nvPr>
        </p:nvSpPr>
        <p:spPr>
          <a:xfrm>
            <a:off x="6237856" y="6021387"/>
            <a:ext cx="2286000" cy="590550"/>
          </a:xfrm>
        </p:spPr>
        <p:txBody>
          <a:bodyPr/>
          <a:lstStyle/>
          <a:p>
            <a:r>
              <a:rPr lang="en-US" dirty="0"/>
              <a:t>Date</a:t>
            </a:r>
          </a:p>
        </p:txBody>
      </p:sp>
      <p:sp>
        <p:nvSpPr>
          <p:cNvPr id="14" name="Text Placeholder 13">
            <a:extLst>
              <a:ext uri="{FF2B5EF4-FFF2-40B4-BE49-F238E27FC236}">
                <a16:creationId xmlns:a16="http://schemas.microsoft.com/office/drawing/2014/main" id="{31906733-E1D6-4848-8DB5-9B8E7B671F75}"/>
              </a:ext>
            </a:extLst>
          </p:cNvPr>
          <p:cNvSpPr>
            <a:spLocks noGrp="1"/>
          </p:cNvSpPr>
          <p:nvPr>
            <p:ph type="body" sz="quarter" idx="24"/>
          </p:nvPr>
        </p:nvSpPr>
        <p:spPr>
          <a:xfrm>
            <a:off x="9164178" y="6034161"/>
            <a:ext cx="2286000" cy="590550"/>
          </a:xfrm>
        </p:spPr>
        <p:txBody>
          <a:bodyPr/>
          <a:lstStyle/>
          <a:p>
            <a:endParaRPr lang="en-US" dirty="0"/>
          </a:p>
        </p:txBody>
      </p:sp>
      <p:sp>
        <p:nvSpPr>
          <p:cNvPr id="15" name="Date Placeholder 14">
            <a:extLst>
              <a:ext uri="{FF2B5EF4-FFF2-40B4-BE49-F238E27FC236}">
                <a16:creationId xmlns:a16="http://schemas.microsoft.com/office/drawing/2014/main" id="{C725B0FA-DF7B-064E-9EAE-130734BBB661}"/>
              </a:ext>
            </a:extLst>
          </p:cNvPr>
          <p:cNvSpPr>
            <a:spLocks noGrp="1"/>
          </p:cNvSpPr>
          <p:nvPr>
            <p:ph type="dt" sz="half" idx="10"/>
          </p:nvPr>
        </p:nvSpPr>
        <p:spPr/>
        <p:txBody>
          <a:bodyPr/>
          <a:lstStyle/>
          <a:p>
            <a:r>
              <a:rPr lang="en-US"/>
              <a:t>3/1/20XX</a:t>
            </a:r>
          </a:p>
        </p:txBody>
      </p:sp>
      <p:sp>
        <p:nvSpPr>
          <p:cNvPr id="16" name="Footer Placeholder 15">
            <a:extLst>
              <a:ext uri="{FF2B5EF4-FFF2-40B4-BE49-F238E27FC236}">
                <a16:creationId xmlns:a16="http://schemas.microsoft.com/office/drawing/2014/main" id="{E7E107E2-2CA8-714A-88E2-C1B1D89AB5ED}"/>
              </a:ext>
            </a:extLst>
          </p:cNvPr>
          <p:cNvSpPr>
            <a:spLocks noGrp="1"/>
          </p:cNvSpPr>
          <p:nvPr>
            <p:ph type="ftr" sz="quarter" idx="11"/>
          </p:nvPr>
        </p:nvSpPr>
        <p:spPr/>
        <p:txBody>
          <a:bodyPr/>
          <a:lstStyle/>
          <a:p>
            <a:r>
              <a:rPr lang="en-US"/>
              <a:t>SAMPLE FOOTER TEXT</a:t>
            </a:r>
          </a:p>
        </p:txBody>
      </p:sp>
      <p:sp>
        <p:nvSpPr>
          <p:cNvPr id="17" name="Slide Number Placeholder 16">
            <a:extLst>
              <a:ext uri="{FF2B5EF4-FFF2-40B4-BE49-F238E27FC236}">
                <a16:creationId xmlns:a16="http://schemas.microsoft.com/office/drawing/2014/main" id="{47729D45-11E3-D644-8847-919B9A0F129D}"/>
              </a:ext>
            </a:extLst>
          </p:cNvPr>
          <p:cNvSpPr>
            <a:spLocks noGrp="1"/>
          </p:cNvSpPr>
          <p:nvPr>
            <p:ph type="sldNum" sz="quarter" idx="12"/>
          </p:nvPr>
        </p:nvSpPr>
        <p:spPr/>
        <p:txBody>
          <a:bodyPr/>
          <a:lstStyle/>
          <a:p>
            <a:fld id="{28844951-7827-47D4-8276-7DDE1FA7D85A}" type="slidenum">
              <a:rPr lang="en-US" smtClean="0"/>
              <a:t>19</a:t>
            </a:fld>
            <a:endParaRPr lang="en-US"/>
          </a:p>
        </p:txBody>
      </p:sp>
    </p:spTree>
    <p:extLst>
      <p:ext uri="{BB962C8B-B14F-4D97-AF65-F5344CB8AC3E}">
        <p14:creationId xmlns:p14="http://schemas.microsoft.com/office/powerpoint/2010/main" val="229741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Frame 25">
            <a:extLst>
              <a:ext uri="{FF2B5EF4-FFF2-40B4-BE49-F238E27FC236}">
                <a16:creationId xmlns:a16="http://schemas.microsoft.com/office/drawing/2014/main" id="{DD7EAFE6-2BB9-41FB-9CF4-588CFC708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frame">
            <a:avLst>
              <a:gd name="adj1" fmla="val 7164"/>
            </a:avLst>
          </a:prstGeom>
          <a:gradFill flip="none" rotWithShape="1">
            <a:gsLst>
              <a:gs pos="0">
                <a:schemeClr val="accent2">
                  <a:alpha val="40000"/>
                </a:schemeClr>
              </a:gs>
              <a:gs pos="100000">
                <a:schemeClr val="accent1">
                  <a:alpha val="4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8" name="Rectangle 27">
            <a:extLst>
              <a:ext uri="{FF2B5EF4-FFF2-40B4-BE49-F238E27FC236}">
                <a16:creationId xmlns:a16="http://schemas.microsoft.com/office/drawing/2014/main" id="{8C37C960-91F5-4F61-B2CD-8A03792072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69524929-325F-4CC4-89F2-74EDDDC6BB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64"/>
            <a:ext cx="12188952" cy="6858000"/>
          </a:xfrm>
          <a:prstGeom prst="rect">
            <a:avLst/>
          </a:prstGeom>
          <a:gradFill flip="none" rotWithShape="1">
            <a:gsLst>
              <a:gs pos="0">
                <a:schemeClr val="accent2">
                  <a:alpha val="60000"/>
                </a:schemeClr>
              </a:gs>
              <a:gs pos="100000">
                <a:schemeClr val="accent1">
                  <a:alpha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00D17641-B7BA-4826-BC7C-92172791CE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Oval 33">
            <a:extLst>
              <a:ext uri="{FF2B5EF4-FFF2-40B4-BE49-F238E27FC236}">
                <a16:creationId xmlns:a16="http://schemas.microsoft.com/office/drawing/2014/main" id="{151FC7BE-4DC6-4061-98EB-C48DCFFF6F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2743200" y="0"/>
            <a:ext cx="6857999" cy="6857998"/>
          </a:xfrm>
          <a:prstGeom prst="ellipse">
            <a:avLst/>
          </a:prstGeom>
          <a:gradFill>
            <a:gsLst>
              <a:gs pos="0">
                <a:schemeClr val="accent1">
                  <a:lumMod val="20000"/>
                  <a:lumOff val="80000"/>
                  <a:alpha val="40000"/>
                </a:schemeClr>
              </a:gs>
              <a:gs pos="100000">
                <a:schemeClr val="accent1">
                  <a:alpha val="40000"/>
                </a:schemeClr>
              </a:gs>
            </a:gsLst>
            <a:lin ang="2700000" scaled="1"/>
          </a:gradFill>
          <a:ln>
            <a:noFill/>
          </a:ln>
          <a:effectLst>
            <a:softEdge rad="520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Oval 35">
            <a:extLst>
              <a:ext uri="{FF2B5EF4-FFF2-40B4-BE49-F238E27FC236}">
                <a16:creationId xmlns:a16="http://schemas.microsoft.com/office/drawing/2014/main" id="{3D4CA8B8-30A6-49D9-99C0-3ADAF9741C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73990" y="1194074"/>
            <a:ext cx="5589934" cy="5737916"/>
          </a:xfrm>
          <a:prstGeom prst="ellipse">
            <a:avLst/>
          </a:prstGeom>
          <a:gradFill>
            <a:gsLst>
              <a:gs pos="0">
                <a:schemeClr val="accent1">
                  <a:alpha val="40000"/>
                </a:schemeClr>
              </a:gs>
              <a:gs pos="100000">
                <a:schemeClr val="accent5">
                  <a:alpha val="20000"/>
                </a:schemeClr>
              </a:gs>
            </a:gsLst>
            <a:lin ang="2700000" scaled="1"/>
          </a:gradFill>
          <a:ln>
            <a:noFill/>
          </a:ln>
          <a:effectLst>
            <a:softEdge rad="952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Oval 37">
            <a:extLst>
              <a:ext uri="{FF2B5EF4-FFF2-40B4-BE49-F238E27FC236}">
                <a16:creationId xmlns:a16="http://schemas.microsoft.com/office/drawing/2014/main" id="{022809AF-EB43-4FA3-93FF-87D535C718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439622" y="194269"/>
            <a:ext cx="5760743" cy="5737917"/>
          </a:xfrm>
          <a:prstGeom prst="ellipse">
            <a:avLst/>
          </a:prstGeom>
          <a:gradFill>
            <a:gsLst>
              <a:gs pos="0">
                <a:schemeClr val="accent1">
                  <a:alpha val="20000"/>
                </a:schemeClr>
              </a:gs>
              <a:gs pos="100000">
                <a:schemeClr val="accent5">
                  <a:alpha val="40000"/>
                </a:schemeClr>
              </a:gs>
            </a:gsLst>
            <a:lin ang="2700000" scaled="1"/>
          </a:gradFill>
          <a:ln>
            <a:noFill/>
          </a:ln>
          <a:effectLst>
            <a:softEdge rad="10033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7957686-487A-4245-814E-58B1C25C675C}"/>
              </a:ext>
            </a:extLst>
          </p:cNvPr>
          <p:cNvSpPr>
            <a:spLocks noGrp="1"/>
          </p:cNvSpPr>
          <p:nvPr>
            <p:ph type="title"/>
          </p:nvPr>
        </p:nvSpPr>
        <p:spPr>
          <a:xfrm>
            <a:off x="952500" y="1040735"/>
            <a:ext cx="10287000" cy="2559975"/>
          </a:xfrm>
        </p:spPr>
        <p:txBody>
          <a:bodyPr vert="horz" lIns="91440" tIns="45720" rIns="91440" bIns="45720" rtlCol="0" anchor="b">
            <a:normAutofit/>
          </a:bodyPr>
          <a:lstStyle/>
          <a:p>
            <a:r>
              <a:rPr lang="en-US" sz="3400" dirty="0">
                <a:solidFill>
                  <a:srgbClr val="FFFFFF"/>
                </a:solidFill>
              </a:rPr>
              <a:t>The Story of</a:t>
            </a:r>
            <a:br>
              <a:rPr lang="en-US" sz="3400" dirty="0">
                <a:solidFill>
                  <a:srgbClr val="FFFFFF"/>
                </a:solidFill>
              </a:rPr>
            </a:br>
            <a:br>
              <a:rPr lang="en-US" sz="3400" dirty="0">
                <a:solidFill>
                  <a:srgbClr val="FFFFFF"/>
                </a:solidFill>
              </a:rPr>
            </a:br>
            <a:r>
              <a:rPr lang="en-US" sz="3400" dirty="0">
                <a:solidFill>
                  <a:srgbClr val="FFFFFF"/>
                </a:solidFill>
              </a:rPr>
              <a:t>[enter name of spouse#1] and [enter name of spouse#2]</a:t>
            </a:r>
            <a:br>
              <a:rPr lang="en-US" sz="3400" dirty="0">
                <a:solidFill>
                  <a:srgbClr val="FFFFFF"/>
                </a:solidFill>
              </a:rPr>
            </a:br>
            <a:br>
              <a:rPr lang="en-US" sz="3400" dirty="0">
                <a:solidFill>
                  <a:srgbClr val="FFFFFF"/>
                </a:solidFill>
              </a:rPr>
            </a:br>
            <a:r>
              <a:rPr lang="en-US" sz="3400" dirty="0">
                <a:solidFill>
                  <a:srgbClr val="FFFFFF"/>
                </a:solidFill>
              </a:rPr>
              <a:t>                                                          …Love and Marriage</a:t>
            </a:r>
          </a:p>
        </p:txBody>
      </p:sp>
      <p:sp>
        <p:nvSpPr>
          <p:cNvPr id="17" name="Footer Placeholder 16">
            <a:extLst>
              <a:ext uri="{FF2B5EF4-FFF2-40B4-BE49-F238E27FC236}">
                <a16:creationId xmlns:a16="http://schemas.microsoft.com/office/drawing/2014/main" id="{FF014D18-B223-4ED4-BCCA-1E4C38285697}"/>
              </a:ext>
            </a:extLst>
          </p:cNvPr>
          <p:cNvSpPr>
            <a:spLocks noGrp="1"/>
          </p:cNvSpPr>
          <p:nvPr>
            <p:ph type="ftr" sz="quarter" idx="11"/>
          </p:nvPr>
        </p:nvSpPr>
        <p:spPr>
          <a:xfrm>
            <a:off x="4038600" y="6429375"/>
            <a:ext cx="4114800" cy="365125"/>
          </a:xfrm>
        </p:spPr>
        <p:txBody>
          <a:bodyPr vert="horz" lIns="91440" tIns="45720" rIns="91440" bIns="45720" rtlCol="0" anchor="ctr">
            <a:normAutofit/>
          </a:bodyPr>
          <a:lstStyle/>
          <a:p>
            <a:r>
              <a:rPr lang="en-US" sz="900" kern="1200" cap="all" spc="150" baseline="0" dirty="0">
                <a:solidFill>
                  <a:srgbClr val="FFFFFF"/>
                </a:solidFill>
                <a:latin typeface="+mn-lt"/>
                <a:ea typeface="+mn-ea"/>
                <a:cs typeface="+mn-cs"/>
              </a:rPr>
              <a:t> </a:t>
            </a:r>
          </a:p>
          <a:p>
            <a:endParaRPr lang="en-US" sz="900" kern="1200" cap="all" spc="150" baseline="0" dirty="0">
              <a:solidFill>
                <a:srgbClr val="FFFFFF"/>
              </a:solidFill>
              <a:latin typeface="+mn-lt"/>
              <a:ea typeface="+mn-ea"/>
              <a:cs typeface="+mn-cs"/>
            </a:endParaRPr>
          </a:p>
        </p:txBody>
      </p:sp>
      <p:sp>
        <p:nvSpPr>
          <p:cNvPr id="18" name="Slide Number Placeholder 17">
            <a:extLst>
              <a:ext uri="{FF2B5EF4-FFF2-40B4-BE49-F238E27FC236}">
                <a16:creationId xmlns:a16="http://schemas.microsoft.com/office/drawing/2014/main" id="{41898C30-E58E-4EC9-8A27-DF1822A9863B}"/>
              </a:ext>
            </a:extLst>
          </p:cNvPr>
          <p:cNvSpPr>
            <a:spLocks noGrp="1"/>
          </p:cNvSpPr>
          <p:nvPr>
            <p:ph type="sldNum" sz="quarter" idx="12"/>
          </p:nvPr>
        </p:nvSpPr>
        <p:spPr>
          <a:xfrm>
            <a:off x="8610600" y="6429375"/>
            <a:ext cx="2743200" cy="365125"/>
          </a:xfrm>
        </p:spPr>
        <p:txBody>
          <a:bodyPr vert="horz" lIns="91440" tIns="45720" rIns="91440" bIns="45720" rtlCol="0" anchor="ctr">
            <a:normAutofit/>
          </a:bodyPr>
          <a:lstStyle/>
          <a:p>
            <a:pPr>
              <a:spcAft>
                <a:spcPts val="600"/>
              </a:spcAft>
            </a:pPr>
            <a:fld id="{28844951-7827-47D4-8276-7DDE1FA7D85A}" type="slidenum">
              <a:rPr lang="en-US" smtClean="0"/>
              <a:pPr>
                <a:spcAft>
                  <a:spcPts val="600"/>
                </a:spcAft>
              </a:pPr>
              <a:t>2</a:t>
            </a:fld>
            <a:endParaRPr lang="en-US"/>
          </a:p>
        </p:txBody>
      </p:sp>
      <p:sp>
        <p:nvSpPr>
          <p:cNvPr id="10" name="Picture Placeholder 9">
            <a:extLst>
              <a:ext uri="{FF2B5EF4-FFF2-40B4-BE49-F238E27FC236}">
                <a16:creationId xmlns:a16="http://schemas.microsoft.com/office/drawing/2014/main" id="{681BEAEA-305C-4E48-941D-D834FEFAE6B8}"/>
              </a:ext>
            </a:extLst>
          </p:cNvPr>
          <p:cNvSpPr>
            <a:spLocks noGrp="1"/>
          </p:cNvSpPr>
          <p:nvPr>
            <p:ph type="pic" sz="quarter" idx="14"/>
          </p:nvPr>
        </p:nvSpPr>
        <p:spPr/>
      </p:sp>
      <p:sp>
        <p:nvSpPr>
          <p:cNvPr id="19" name="Picture Placeholder 18">
            <a:extLst>
              <a:ext uri="{FF2B5EF4-FFF2-40B4-BE49-F238E27FC236}">
                <a16:creationId xmlns:a16="http://schemas.microsoft.com/office/drawing/2014/main" id="{CEF9043D-0862-7641-8EA2-323D13D1692E}"/>
              </a:ext>
            </a:extLst>
          </p:cNvPr>
          <p:cNvSpPr>
            <a:spLocks noGrp="1"/>
          </p:cNvSpPr>
          <p:nvPr>
            <p:ph type="pic" sz="quarter" idx="15"/>
          </p:nvPr>
        </p:nvSpPr>
        <p:spPr/>
      </p:sp>
      <p:sp>
        <p:nvSpPr>
          <p:cNvPr id="21" name="Picture Placeholder 20">
            <a:extLst>
              <a:ext uri="{FF2B5EF4-FFF2-40B4-BE49-F238E27FC236}">
                <a16:creationId xmlns:a16="http://schemas.microsoft.com/office/drawing/2014/main" id="{813700AE-052E-6140-A7B5-C2DF09AEA921}"/>
              </a:ext>
            </a:extLst>
          </p:cNvPr>
          <p:cNvSpPr>
            <a:spLocks noGrp="1"/>
          </p:cNvSpPr>
          <p:nvPr>
            <p:ph type="pic" sz="quarter" idx="16"/>
          </p:nvPr>
        </p:nvSpPr>
        <p:spPr/>
      </p:sp>
    </p:spTree>
    <p:extLst>
      <p:ext uri="{BB962C8B-B14F-4D97-AF65-F5344CB8AC3E}">
        <p14:creationId xmlns:p14="http://schemas.microsoft.com/office/powerpoint/2010/main" val="22623467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191B0-6EB1-465F-8485-17B0C7B5E4D2}"/>
              </a:ext>
            </a:extLst>
          </p:cNvPr>
          <p:cNvSpPr>
            <a:spLocks noGrp="1"/>
          </p:cNvSpPr>
          <p:nvPr>
            <p:ph type="title"/>
          </p:nvPr>
        </p:nvSpPr>
        <p:spPr>
          <a:xfrm>
            <a:off x="838200" y="681038"/>
            <a:ext cx="10515600" cy="1029229"/>
          </a:xfrm>
        </p:spPr>
        <p:txBody>
          <a:bodyPr>
            <a:normAutofit fontScale="90000"/>
          </a:bodyPr>
          <a:lstStyle/>
          <a:p>
            <a:r>
              <a:rPr lang="en-US" dirty="0"/>
              <a:t>Our Wedding</a:t>
            </a:r>
            <a:br>
              <a:rPr lang="en-US" dirty="0"/>
            </a:br>
            <a:r>
              <a:rPr lang="en-US" sz="2200" dirty="0"/>
              <a:t>We were married to each other on </a:t>
            </a:r>
            <a:r>
              <a:rPr lang="en-US" sz="2200" dirty="0">
                <a:highlight>
                  <a:srgbClr val="FFFF00"/>
                </a:highlight>
              </a:rPr>
              <a:t>[enter date] </a:t>
            </a:r>
            <a:r>
              <a:rPr lang="en-US" sz="2200" dirty="0"/>
              <a:t>at </a:t>
            </a:r>
            <a:r>
              <a:rPr lang="en-US" sz="2200" dirty="0">
                <a:highlight>
                  <a:srgbClr val="FFFF00"/>
                </a:highlight>
              </a:rPr>
              <a:t>[enter location</a:t>
            </a:r>
            <a:r>
              <a:rPr lang="en-US" sz="2200" dirty="0"/>
              <a:t>].</a:t>
            </a:r>
          </a:p>
        </p:txBody>
      </p:sp>
      <p:sp>
        <p:nvSpPr>
          <p:cNvPr id="15" name="Text Placeholder 14">
            <a:extLst>
              <a:ext uri="{FF2B5EF4-FFF2-40B4-BE49-F238E27FC236}">
                <a16:creationId xmlns:a16="http://schemas.microsoft.com/office/drawing/2014/main" id="{FC94EEF9-0CF4-434D-9868-AE735CC53AFE}"/>
              </a:ext>
            </a:extLst>
          </p:cNvPr>
          <p:cNvSpPr>
            <a:spLocks noGrp="1"/>
          </p:cNvSpPr>
          <p:nvPr>
            <p:ph type="body" sz="quarter" idx="17"/>
          </p:nvPr>
        </p:nvSpPr>
        <p:spPr>
          <a:xfrm>
            <a:off x="741363" y="4733925"/>
            <a:ext cx="2286000" cy="590550"/>
          </a:xfrm>
        </p:spPr>
        <p:txBody>
          <a:bodyPr/>
          <a:lstStyle/>
          <a:p>
            <a:r>
              <a:rPr lang="en-US" dirty="0"/>
              <a:t>Date</a:t>
            </a:r>
          </a:p>
        </p:txBody>
      </p:sp>
      <p:sp>
        <p:nvSpPr>
          <p:cNvPr id="16" name="Text Placeholder 15">
            <a:extLst>
              <a:ext uri="{FF2B5EF4-FFF2-40B4-BE49-F238E27FC236}">
                <a16:creationId xmlns:a16="http://schemas.microsoft.com/office/drawing/2014/main" id="{FA6A7275-10D7-4DB4-B4FD-66C06A912CC3}"/>
              </a:ext>
            </a:extLst>
          </p:cNvPr>
          <p:cNvSpPr>
            <a:spLocks noGrp="1"/>
          </p:cNvSpPr>
          <p:nvPr>
            <p:ph type="body" sz="quarter" idx="18"/>
          </p:nvPr>
        </p:nvSpPr>
        <p:spPr>
          <a:xfrm>
            <a:off x="741363" y="6021387"/>
            <a:ext cx="2286000" cy="590550"/>
          </a:xfrm>
        </p:spPr>
        <p:txBody>
          <a:bodyPr/>
          <a:lstStyle/>
          <a:p>
            <a:r>
              <a:rPr lang="en-US" dirty="0"/>
              <a:t>Date</a:t>
            </a:r>
          </a:p>
        </p:txBody>
      </p:sp>
      <p:sp>
        <p:nvSpPr>
          <p:cNvPr id="17" name="Text Placeholder 16">
            <a:extLst>
              <a:ext uri="{FF2B5EF4-FFF2-40B4-BE49-F238E27FC236}">
                <a16:creationId xmlns:a16="http://schemas.microsoft.com/office/drawing/2014/main" id="{25736EB0-F73E-44B4-B638-760ED79C2299}"/>
              </a:ext>
            </a:extLst>
          </p:cNvPr>
          <p:cNvSpPr>
            <a:spLocks noGrp="1"/>
          </p:cNvSpPr>
          <p:nvPr>
            <p:ph type="body" sz="quarter" idx="19"/>
          </p:nvPr>
        </p:nvSpPr>
        <p:spPr>
          <a:xfrm>
            <a:off x="3538728" y="4733925"/>
            <a:ext cx="2286000" cy="590550"/>
          </a:xfrm>
        </p:spPr>
        <p:txBody>
          <a:bodyPr/>
          <a:lstStyle/>
          <a:p>
            <a:endParaRPr lang="en-US" dirty="0"/>
          </a:p>
          <a:p>
            <a:endParaRPr lang="en-US" dirty="0"/>
          </a:p>
        </p:txBody>
      </p:sp>
      <p:sp>
        <p:nvSpPr>
          <p:cNvPr id="18" name="Text Placeholder 17">
            <a:extLst>
              <a:ext uri="{FF2B5EF4-FFF2-40B4-BE49-F238E27FC236}">
                <a16:creationId xmlns:a16="http://schemas.microsoft.com/office/drawing/2014/main" id="{75C268D6-CC67-4C61-B281-E4B2CD8259E8}"/>
              </a:ext>
            </a:extLst>
          </p:cNvPr>
          <p:cNvSpPr>
            <a:spLocks noGrp="1"/>
          </p:cNvSpPr>
          <p:nvPr>
            <p:ph type="body" sz="quarter" idx="20"/>
          </p:nvPr>
        </p:nvSpPr>
        <p:spPr>
          <a:xfrm>
            <a:off x="3538029" y="6021387"/>
            <a:ext cx="2286000" cy="590550"/>
          </a:xfrm>
        </p:spPr>
        <p:txBody>
          <a:bodyPr/>
          <a:lstStyle/>
          <a:p>
            <a:endParaRPr lang="en-US" dirty="0"/>
          </a:p>
        </p:txBody>
      </p:sp>
      <p:sp>
        <p:nvSpPr>
          <p:cNvPr id="19" name="Text Placeholder 18">
            <a:extLst>
              <a:ext uri="{FF2B5EF4-FFF2-40B4-BE49-F238E27FC236}">
                <a16:creationId xmlns:a16="http://schemas.microsoft.com/office/drawing/2014/main" id="{747ABDB0-2F98-4D4F-92DF-9865CCF81CED}"/>
              </a:ext>
            </a:extLst>
          </p:cNvPr>
          <p:cNvSpPr>
            <a:spLocks noGrp="1"/>
          </p:cNvSpPr>
          <p:nvPr>
            <p:ph type="body" sz="quarter" idx="21"/>
          </p:nvPr>
        </p:nvSpPr>
        <p:spPr>
          <a:xfrm>
            <a:off x="6367973" y="4733544"/>
            <a:ext cx="2286000" cy="590550"/>
          </a:xfrm>
        </p:spPr>
        <p:txBody>
          <a:bodyPr/>
          <a:lstStyle/>
          <a:p>
            <a:r>
              <a:rPr lang="en-US" dirty="0"/>
              <a:t>Date</a:t>
            </a:r>
          </a:p>
          <a:p>
            <a:endParaRPr lang="en-US" dirty="0"/>
          </a:p>
        </p:txBody>
      </p:sp>
      <p:sp>
        <p:nvSpPr>
          <p:cNvPr id="20" name="Text Placeholder 19">
            <a:extLst>
              <a:ext uri="{FF2B5EF4-FFF2-40B4-BE49-F238E27FC236}">
                <a16:creationId xmlns:a16="http://schemas.microsoft.com/office/drawing/2014/main" id="{F62B1653-BD0E-491E-A274-F7842F56756F}"/>
              </a:ext>
            </a:extLst>
          </p:cNvPr>
          <p:cNvSpPr>
            <a:spLocks noGrp="1"/>
          </p:cNvSpPr>
          <p:nvPr>
            <p:ph type="body" sz="quarter" idx="22"/>
          </p:nvPr>
        </p:nvSpPr>
        <p:spPr>
          <a:xfrm>
            <a:off x="6367973" y="6021387"/>
            <a:ext cx="2286000" cy="590550"/>
          </a:xfrm>
        </p:spPr>
        <p:txBody>
          <a:bodyPr/>
          <a:lstStyle/>
          <a:p>
            <a:r>
              <a:rPr lang="en-US" dirty="0"/>
              <a:t>Date</a:t>
            </a:r>
          </a:p>
        </p:txBody>
      </p:sp>
      <p:sp>
        <p:nvSpPr>
          <p:cNvPr id="21" name="Text Placeholder 20">
            <a:extLst>
              <a:ext uri="{FF2B5EF4-FFF2-40B4-BE49-F238E27FC236}">
                <a16:creationId xmlns:a16="http://schemas.microsoft.com/office/drawing/2014/main" id="{5FE24DC7-B82C-4A22-ADDC-66ABB6E19D03}"/>
              </a:ext>
            </a:extLst>
          </p:cNvPr>
          <p:cNvSpPr>
            <a:spLocks noGrp="1"/>
          </p:cNvSpPr>
          <p:nvPr>
            <p:ph type="body" sz="quarter" idx="23"/>
          </p:nvPr>
        </p:nvSpPr>
        <p:spPr>
          <a:xfrm>
            <a:off x="9164639" y="4737100"/>
            <a:ext cx="2286000" cy="590550"/>
          </a:xfrm>
        </p:spPr>
        <p:txBody>
          <a:bodyPr/>
          <a:lstStyle/>
          <a:p>
            <a:endParaRPr lang="en-US" dirty="0"/>
          </a:p>
        </p:txBody>
      </p:sp>
      <p:sp>
        <p:nvSpPr>
          <p:cNvPr id="22" name="Text Placeholder 21">
            <a:extLst>
              <a:ext uri="{FF2B5EF4-FFF2-40B4-BE49-F238E27FC236}">
                <a16:creationId xmlns:a16="http://schemas.microsoft.com/office/drawing/2014/main" id="{AC09A9D4-D95C-4B18-A20A-3F82AA3BAC28}"/>
              </a:ext>
            </a:extLst>
          </p:cNvPr>
          <p:cNvSpPr>
            <a:spLocks noGrp="1"/>
          </p:cNvSpPr>
          <p:nvPr>
            <p:ph type="body" sz="quarter" idx="24"/>
          </p:nvPr>
        </p:nvSpPr>
        <p:spPr>
          <a:xfrm>
            <a:off x="9197917" y="5940827"/>
            <a:ext cx="2286000" cy="590550"/>
          </a:xfrm>
        </p:spPr>
        <p:txBody>
          <a:bodyPr/>
          <a:lstStyle/>
          <a:p>
            <a:endParaRPr lang="en-US" dirty="0"/>
          </a:p>
        </p:txBody>
      </p:sp>
      <p:sp>
        <p:nvSpPr>
          <p:cNvPr id="31" name="Date Placeholder 30">
            <a:extLst>
              <a:ext uri="{FF2B5EF4-FFF2-40B4-BE49-F238E27FC236}">
                <a16:creationId xmlns:a16="http://schemas.microsoft.com/office/drawing/2014/main" id="{305F4085-9EAA-4081-8815-C3D2A6D2C63C}"/>
              </a:ext>
            </a:extLst>
          </p:cNvPr>
          <p:cNvSpPr>
            <a:spLocks noGrp="1"/>
          </p:cNvSpPr>
          <p:nvPr>
            <p:ph type="dt" sz="half" idx="10"/>
          </p:nvPr>
        </p:nvSpPr>
        <p:spPr>
          <a:xfrm>
            <a:off x="838200" y="6429375"/>
            <a:ext cx="2743200" cy="365125"/>
          </a:xfrm>
        </p:spPr>
        <p:txBody>
          <a:bodyPr/>
          <a:lstStyle/>
          <a:p>
            <a:r>
              <a:rPr lang="en-US" dirty="0"/>
              <a:t> </a:t>
            </a:r>
          </a:p>
        </p:txBody>
      </p:sp>
      <p:sp>
        <p:nvSpPr>
          <p:cNvPr id="32" name="Footer Placeholder 31">
            <a:extLst>
              <a:ext uri="{FF2B5EF4-FFF2-40B4-BE49-F238E27FC236}">
                <a16:creationId xmlns:a16="http://schemas.microsoft.com/office/drawing/2014/main" id="{E7A32522-24F0-40A6-92CF-E4C87EBE5414}"/>
              </a:ext>
            </a:extLst>
          </p:cNvPr>
          <p:cNvSpPr>
            <a:spLocks noGrp="1"/>
          </p:cNvSpPr>
          <p:nvPr>
            <p:ph type="ftr" sz="quarter" idx="11"/>
          </p:nvPr>
        </p:nvSpPr>
        <p:spPr>
          <a:xfrm>
            <a:off x="4038600" y="6429375"/>
            <a:ext cx="4114800" cy="365125"/>
          </a:xfrm>
        </p:spPr>
        <p:txBody>
          <a:bodyPr/>
          <a:lstStyle/>
          <a:p>
            <a:r>
              <a:rPr lang="en-US" dirty="0"/>
              <a:t> </a:t>
            </a:r>
          </a:p>
        </p:txBody>
      </p:sp>
      <p:sp>
        <p:nvSpPr>
          <p:cNvPr id="33" name="Slide Number Placeholder 32">
            <a:extLst>
              <a:ext uri="{FF2B5EF4-FFF2-40B4-BE49-F238E27FC236}">
                <a16:creationId xmlns:a16="http://schemas.microsoft.com/office/drawing/2014/main" id="{E5D12020-B189-4032-A749-FA4A26615782}"/>
              </a:ext>
            </a:extLst>
          </p:cNvPr>
          <p:cNvSpPr>
            <a:spLocks noGrp="1"/>
          </p:cNvSpPr>
          <p:nvPr>
            <p:ph type="sldNum" sz="quarter" idx="12"/>
          </p:nvPr>
        </p:nvSpPr>
        <p:spPr>
          <a:xfrm>
            <a:off x="8610600" y="6429375"/>
            <a:ext cx="2743200" cy="365125"/>
          </a:xfrm>
        </p:spPr>
        <p:txBody>
          <a:bodyPr/>
          <a:lstStyle/>
          <a:p>
            <a:fld id="{28844951-7827-47D4-8276-7DDE1FA7D85A}" type="slidenum">
              <a:rPr lang="en-US" smtClean="0"/>
              <a:pPr/>
              <a:t>20</a:t>
            </a:fld>
            <a:endParaRPr lang="en-US"/>
          </a:p>
        </p:txBody>
      </p:sp>
      <p:sp>
        <p:nvSpPr>
          <p:cNvPr id="4" name="Picture Placeholder 3">
            <a:extLst>
              <a:ext uri="{FF2B5EF4-FFF2-40B4-BE49-F238E27FC236}">
                <a16:creationId xmlns:a16="http://schemas.microsoft.com/office/drawing/2014/main" id="{2126F5F9-EAAA-9D4A-B552-A30295127692}"/>
              </a:ext>
            </a:extLst>
          </p:cNvPr>
          <p:cNvSpPr>
            <a:spLocks noGrp="1"/>
          </p:cNvSpPr>
          <p:nvPr>
            <p:ph type="pic" sz="quarter" idx="14"/>
          </p:nvPr>
        </p:nvSpPr>
        <p:spPr>
          <a:xfrm>
            <a:off x="6237858" y="3013926"/>
            <a:ext cx="5246059" cy="2803467"/>
          </a:xfrm>
        </p:spPr>
      </p:sp>
      <p:sp>
        <p:nvSpPr>
          <p:cNvPr id="6" name="Picture Placeholder 5">
            <a:extLst>
              <a:ext uri="{FF2B5EF4-FFF2-40B4-BE49-F238E27FC236}">
                <a16:creationId xmlns:a16="http://schemas.microsoft.com/office/drawing/2014/main" id="{82C2C048-8AF8-0347-9C41-ACB965410914}"/>
              </a:ext>
            </a:extLst>
          </p:cNvPr>
          <p:cNvSpPr>
            <a:spLocks noGrp="1"/>
          </p:cNvSpPr>
          <p:nvPr>
            <p:ph type="pic" sz="quarter" idx="13"/>
          </p:nvPr>
        </p:nvSpPr>
        <p:spPr>
          <a:xfrm>
            <a:off x="838200" y="3005439"/>
            <a:ext cx="5115944" cy="2820439"/>
          </a:xfrm>
        </p:spPr>
      </p:sp>
    </p:spTree>
    <p:extLst>
      <p:ext uri="{BB962C8B-B14F-4D97-AF65-F5344CB8AC3E}">
        <p14:creationId xmlns:p14="http://schemas.microsoft.com/office/powerpoint/2010/main" val="37996740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3DEE0-36E6-9549-84DD-4C124530AE82}"/>
              </a:ext>
            </a:extLst>
          </p:cNvPr>
          <p:cNvSpPr>
            <a:spLocks noGrp="1"/>
          </p:cNvSpPr>
          <p:nvPr>
            <p:ph type="title"/>
          </p:nvPr>
        </p:nvSpPr>
        <p:spPr>
          <a:xfrm>
            <a:off x="838200" y="681038"/>
            <a:ext cx="10515600" cy="590550"/>
          </a:xfrm>
        </p:spPr>
        <p:txBody>
          <a:bodyPr>
            <a:normAutofit fontScale="90000"/>
          </a:bodyPr>
          <a:lstStyle/>
          <a:p>
            <a:r>
              <a:rPr lang="en-US" dirty="0"/>
              <a:t>More Photos of Our Wedding</a:t>
            </a:r>
          </a:p>
        </p:txBody>
      </p:sp>
      <p:sp>
        <p:nvSpPr>
          <p:cNvPr id="4" name="Picture Placeholder 3">
            <a:extLst>
              <a:ext uri="{FF2B5EF4-FFF2-40B4-BE49-F238E27FC236}">
                <a16:creationId xmlns:a16="http://schemas.microsoft.com/office/drawing/2014/main" id="{6DFD07A3-D273-0C45-9E55-B73C0E0D7D4F}"/>
              </a:ext>
            </a:extLst>
          </p:cNvPr>
          <p:cNvSpPr>
            <a:spLocks noGrp="1"/>
          </p:cNvSpPr>
          <p:nvPr>
            <p:ph type="pic" sz="quarter" idx="14"/>
          </p:nvPr>
        </p:nvSpPr>
        <p:spPr>
          <a:xfrm>
            <a:off x="713748" y="1797526"/>
            <a:ext cx="4913019" cy="3754311"/>
          </a:xfrm>
        </p:spPr>
      </p:sp>
      <p:sp>
        <p:nvSpPr>
          <p:cNvPr id="6" name="Picture Placeholder 5">
            <a:extLst>
              <a:ext uri="{FF2B5EF4-FFF2-40B4-BE49-F238E27FC236}">
                <a16:creationId xmlns:a16="http://schemas.microsoft.com/office/drawing/2014/main" id="{A37924AF-657F-B845-AAA0-2AA90C50728E}"/>
              </a:ext>
            </a:extLst>
          </p:cNvPr>
          <p:cNvSpPr>
            <a:spLocks noGrp="1"/>
          </p:cNvSpPr>
          <p:nvPr>
            <p:ph type="pic" sz="quarter" idx="16"/>
          </p:nvPr>
        </p:nvSpPr>
        <p:spPr>
          <a:xfrm>
            <a:off x="5920407" y="1797526"/>
            <a:ext cx="5529771" cy="3754311"/>
          </a:xfrm>
        </p:spPr>
      </p:sp>
      <p:sp>
        <p:nvSpPr>
          <p:cNvPr id="8" name="Text Placeholder 7">
            <a:extLst>
              <a:ext uri="{FF2B5EF4-FFF2-40B4-BE49-F238E27FC236}">
                <a16:creationId xmlns:a16="http://schemas.microsoft.com/office/drawing/2014/main" id="{E639238A-D43F-B244-8D2F-B186B30D0AE1}"/>
              </a:ext>
            </a:extLst>
          </p:cNvPr>
          <p:cNvSpPr>
            <a:spLocks noGrp="1"/>
          </p:cNvSpPr>
          <p:nvPr>
            <p:ph type="body" sz="quarter" idx="18"/>
          </p:nvPr>
        </p:nvSpPr>
        <p:spPr>
          <a:xfrm>
            <a:off x="741822" y="6021387"/>
            <a:ext cx="2286000" cy="590550"/>
          </a:xfrm>
        </p:spPr>
        <p:txBody>
          <a:bodyPr/>
          <a:lstStyle/>
          <a:p>
            <a:r>
              <a:rPr lang="en-US" dirty="0"/>
              <a:t>Date</a:t>
            </a:r>
          </a:p>
        </p:txBody>
      </p:sp>
      <p:sp>
        <p:nvSpPr>
          <p:cNvPr id="10" name="Text Placeholder 9">
            <a:extLst>
              <a:ext uri="{FF2B5EF4-FFF2-40B4-BE49-F238E27FC236}">
                <a16:creationId xmlns:a16="http://schemas.microsoft.com/office/drawing/2014/main" id="{B04077FA-FB72-494C-899F-FE90E660E53C}"/>
              </a:ext>
            </a:extLst>
          </p:cNvPr>
          <p:cNvSpPr>
            <a:spLocks noGrp="1"/>
          </p:cNvSpPr>
          <p:nvPr>
            <p:ph type="body" sz="quarter" idx="20"/>
          </p:nvPr>
        </p:nvSpPr>
        <p:spPr>
          <a:xfrm>
            <a:off x="3538028" y="6034161"/>
            <a:ext cx="2286000" cy="590550"/>
          </a:xfrm>
        </p:spPr>
        <p:txBody>
          <a:bodyPr/>
          <a:lstStyle/>
          <a:p>
            <a:endParaRPr lang="en-US" dirty="0"/>
          </a:p>
        </p:txBody>
      </p:sp>
      <p:sp>
        <p:nvSpPr>
          <p:cNvPr id="12" name="Text Placeholder 11">
            <a:extLst>
              <a:ext uri="{FF2B5EF4-FFF2-40B4-BE49-F238E27FC236}">
                <a16:creationId xmlns:a16="http://schemas.microsoft.com/office/drawing/2014/main" id="{221D557A-CF9C-F44A-AF99-159CFB7E26C3}"/>
              </a:ext>
            </a:extLst>
          </p:cNvPr>
          <p:cNvSpPr>
            <a:spLocks noGrp="1"/>
          </p:cNvSpPr>
          <p:nvPr>
            <p:ph type="body" sz="quarter" idx="22"/>
          </p:nvPr>
        </p:nvSpPr>
        <p:spPr>
          <a:xfrm>
            <a:off x="6237856" y="6021387"/>
            <a:ext cx="2286000" cy="590550"/>
          </a:xfrm>
        </p:spPr>
        <p:txBody>
          <a:bodyPr/>
          <a:lstStyle/>
          <a:p>
            <a:r>
              <a:rPr lang="en-US" dirty="0"/>
              <a:t>Date</a:t>
            </a:r>
          </a:p>
        </p:txBody>
      </p:sp>
      <p:sp>
        <p:nvSpPr>
          <p:cNvPr id="14" name="Text Placeholder 13">
            <a:extLst>
              <a:ext uri="{FF2B5EF4-FFF2-40B4-BE49-F238E27FC236}">
                <a16:creationId xmlns:a16="http://schemas.microsoft.com/office/drawing/2014/main" id="{31906733-E1D6-4848-8DB5-9B8E7B671F75}"/>
              </a:ext>
            </a:extLst>
          </p:cNvPr>
          <p:cNvSpPr>
            <a:spLocks noGrp="1"/>
          </p:cNvSpPr>
          <p:nvPr>
            <p:ph type="body" sz="quarter" idx="24"/>
          </p:nvPr>
        </p:nvSpPr>
        <p:spPr>
          <a:xfrm>
            <a:off x="9164178" y="6034161"/>
            <a:ext cx="2286000" cy="590550"/>
          </a:xfrm>
        </p:spPr>
        <p:txBody>
          <a:bodyPr/>
          <a:lstStyle/>
          <a:p>
            <a:endParaRPr lang="en-US" dirty="0"/>
          </a:p>
        </p:txBody>
      </p:sp>
      <p:sp>
        <p:nvSpPr>
          <p:cNvPr id="15" name="Date Placeholder 14">
            <a:extLst>
              <a:ext uri="{FF2B5EF4-FFF2-40B4-BE49-F238E27FC236}">
                <a16:creationId xmlns:a16="http://schemas.microsoft.com/office/drawing/2014/main" id="{C725B0FA-DF7B-064E-9EAE-130734BBB661}"/>
              </a:ext>
            </a:extLst>
          </p:cNvPr>
          <p:cNvSpPr>
            <a:spLocks noGrp="1"/>
          </p:cNvSpPr>
          <p:nvPr>
            <p:ph type="dt" sz="half" idx="10"/>
          </p:nvPr>
        </p:nvSpPr>
        <p:spPr/>
        <p:txBody>
          <a:bodyPr/>
          <a:lstStyle/>
          <a:p>
            <a:r>
              <a:rPr lang="en-US"/>
              <a:t>3/1/20XX</a:t>
            </a:r>
          </a:p>
        </p:txBody>
      </p:sp>
      <p:sp>
        <p:nvSpPr>
          <p:cNvPr id="16" name="Footer Placeholder 15">
            <a:extLst>
              <a:ext uri="{FF2B5EF4-FFF2-40B4-BE49-F238E27FC236}">
                <a16:creationId xmlns:a16="http://schemas.microsoft.com/office/drawing/2014/main" id="{E7E107E2-2CA8-714A-88E2-C1B1D89AB5ED}"/>
              </a:ext>
            </a:extLst>
          </p:cNvPr>
          <p:cNvSpPr>
            <a:spLocks noGrp="1"/>
          </p:cNvSpPr>
          <p:nvPr>
            <p:ph type="ftr" sz="quarter" idx="11"/>
          </p:nvPr>
        </p:nvSpPr>
        <p:spPr/>
        <p:txBody>
          <a:bodyPr/>
          <a:lstStyle/>
          <a:p>
            <a:r>
              <a:rPr lang="en-US"/>
              <a:t>SAMPLE FOOTER TEXT</a:t>
            </a:r>
          </a:p>
        </p:txBody>
      </p:sp>
      <p:sp>
        <p:nvSpPr>
          <p:cNvPr id="17" name="Slide Number Placeholder 16">
            <a:extLst>
              <a:ext uri="{FF2B5EF4-FFF2-40B4-BE49-F238E27FC236}">
                <a16:creationId xmlns:a16="http://schemas.microsoft.com/office/drawing/2014/main" id="{47729D45-11E3-D644-8847-919B9A0F129D}"/>
              </a:ext>
            </a:extLst>
          </p:cNvPr>
          <p:cNvSpPr>
            <a:spLocks noGrp="1"/>
          </p:cNvSpPr>
          <p:nvPr>
            <p:ph type="sldNum" sz="quarter" idx="12"/>
          </p:nvPr>
        </p:nvSpPr>
        <p:spPr/>
        <p:txBody>
          <a:bodyPr/>
          <a:lstStyle/>
          <a:p>
            <a:fld id="{28844951-7827-47D4-8276-7DDE1FA7D85A}" type="slidenum">
              <a:rPr lang="en-US" smtClean="0"/>
              <a:t>21</a:t>
            </a:fld>
            <a:endParaRPr lang="en-US"/>
          </a:p>
        </p:txBody>
      </p:sp>
    </p:spTree>
    <p:extLst>
      <p:ext uri="{BB962C8B-B14F-4D97-AF65-F5344CB8AC3E}">
        <p14:creationId xmlns:p14="http://schemas.microsoft.com/office/powerpoint/2010/main" val="35597448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3DEE0-36E6-9549-84DD-4C124530AE82}"/>
              </a:ext>
            </a:extLst>
          </p:cNvPr>
          <p:cNvSpPr>
            <a:spLocks noGrp="1"/>
          </p:cNvSpPr>
          <p:nvPr>
            <p:ph type="title"/>
          </p:nvPr>
        </p:nvSpPr>
        <p:spPr>
          <a:xfrm>
            <a:off x="838200" y="681038"/>
            <a:ext cx="10515600" cy="590550"/>
          </a:xfrm>
        </p:spPr>
        <p:txBody>
          <a:bodyPr>
            <a:normAutofit fontScale="90000"/>
          </a:bodyPr>
          <a:lstStyle/>
          <a:p>
            <a:r>
              <a:rPr lang="en-US" dirty="0"/>
              <a:t>More Photos of Our Wedding</a:t>
            </a:r>
          </a:p>
        </p:txBody>
      </p:sp>
      <p:sp>
        <p:nvSpPr>
          <p:cNvPr id="4" name="Picture Placeholder 3">
            <a:extLst>
              <a:ext uri="{FF2B5EF4-FFF2-40B4-BE49-F238E27FC236}">
                <a16:creationId xmlns:a16="http://schemas.microsoft.com/office/drawing/2014/main" id="{6DFD07A3-D273-0C45-9E55-B73C0E0D7D4F}"/>
              </a:ext>
            </a:extLst>
          </p:cNvPr>
          <p:cNvSpPr>
            <a:spLocks noGrp="1"/>
          </p:cNvSpPr>
          <p:nvPr>
            <p:ph type="pic" sz="quarter" idx="14"/>
          </p:nvPr>
        </p:nvSpPr>
        <p:spPr>
          <a:xfrm>
            <a:off x="713748" y="1797526"/>
            <a:ext cx="4913019" cy="3754311"/>
          </a:xfrm>
        </p:spPr>
      </p:sp>
      <p:sp>
        <p:nvSpPr>
          <p:cNvPr id="6" name="Picture Placeholder 5">
            <a:extLst>
              <a:ext uri="{FF2B5EF4-FFF2-40B4-BE49-F238E27FC236}">
                <a16:creationId xmlns:a16="http://schemas.microsoft.com/office/drawing/2014/main" id="{A37924AF-657F-B845-AAA0-2AA90C50728E}"/>
              </a:ext>
            </a:extLst>
          </p:cNvPr>
          <p:cNvSpPr>
            <a:spLocks noGrp="1"/>
          </p:cNvSpPr>
          <p:nvPr>
            <p:ph type="pic" sz="quarter" idx="16"/>
          </p:nvPr>
        </p:nvSpPr>
        <p:spPr>
          <a:xfrm>
            <a:off x="5920407" y="1797526"/>
            <a:ext cx="5529771" cy="3754311"/>
          </a:xfrm>
        </p:spPr>
      </p:sp>
      <p:sp>
        <p:nvSpPr>
          <p:cNvPr id="8" name="Text Placeholder 7">
            <a:extLst>
              <a:ext uri="{FF2B5EF4-FFF2-40B4-BE49-F238E27FC236}">
                <a16:creationId xmlns:a16="http://schemas.microsoft.com/office/drawing/2014/main" id="{E639238A-D43F-B244-8D2F-B186B30D0AE1}"/>
              </a:ext>
            </a:extLst>
          </p:cNvPr>
          <p:cNvSpPr>
            <a:spLocks noGrp="1"/>
          </p:cNvSpPr>
          <p:nvPr>
            <p:ph type="body" sz="quarter" idx="18"/>
          </p:nvPr>
        </p:nvSpPr>
        <p:spPr>
          <a:xfrm>
            <a:off x="741822" y="6021387"/>
            <a:ext cx="2286000" cy="590550"/>
          </a:xfrm>
        </p:spPr>
        <p:txBody>
          <a:bodyPr/>
          <a:lstStyle/>
          <a:p>
            <a:r>
              <a:rPr lang="en-US" dirty="0"/>
              <a:t>Date</a:t>
            </a:r>
          </a:p>
        </p:txBody>
      </p:sp>
      <p:sp>
        <p:nvSpPr>
          <p:cNvPr id="10" name="Text Placeholder 9">
            <a:extLst>
              <a:ext uri="{FF2B5EF4-FFF2-40B4-BE49-F238E27FC236}">
                <a16:creationId xmlns:a16="http://schemas.microsoft.com/office/drawing/2014/main" id="{B04077FA-FB72-494C-899F-FE90E660E53C}"/>
              </a:ext>
            </a:extLst>
          </p:cNvPr>
          <p:cNvSpPr>
            <a:spLocks noGrp="1"/>
          </p:cNvSpPr>
          <p:nvPr>
            <p:ph type="body" sz="quarter" idx="20"/>
          </p:nvPr>
        </p:nvSpPr>
        <p:spPr>
          <a:xfrm>
            <a:off x="3538028" y="6034161"/>
            <a:ext cx="2286000" cy="590550"/>
          </a:xfrm>
        </p:spPr>
        <p:txBody>
          <a:bodyPr/>
          <a:lstStyle/>
          <a:p>
            <a:endParaRPr lang="en-US" dirty="0"/>
          </a:p>
        </p:txBody>
      </p:sp>
      <p:sp>
        <p:nvSpPr>
          <p:cNvPr id="12" name="Text Placeholder 11">
            <a:extLst>
              <a:ext uri="{FF2B5EF4-FFF2-40B4-BE49-F238E27FC236}">
                <a16:creationId xmlns:a16="http://schemas.microsoft.com/office/drawing/2014/main" id="{221D557A-CF9C-F44A-AF99-159CFB7E26C3}"/>
              </a:ext>
            </a:extLst>
          </p:cNvPr>
          <p:cNvSpPr>
            <a:spLocks noGrp="1"/>
          </p:cNvSpPr>
          <p:nvPr>
            <p:ph type="body" sz="quarter" idx="22"/>
          </p:nvPr>
        </p:nvSpPr>
        <p:spPr>
          <a:xfrm>
            <a:off x="6237856" y="6021387"/>
            <a:ext cx="2286000" cy="590550"/>
          </a:xfrm>
        </p:spPr>
        <p:txBody>
          <a:bodyPr/>
          <a:lstStyle/>
          <a:p>
            <a:r>
              <a:rPr lang="en-US" dirty="0"/>
              <a:t>Date</a:t>
            </a:r>
          </a:p>
        </p:txBody>
      </p:sp>
      <p:sp>
        <p:nvSpPr>
          <p:cNvPr id="14" name="Text Placeholder 13">
            <a:extLst>
              <a:ext uri="{FF2B5EF4-FFF2-40B4-BE49-F238E27FC236}">
                <a16:creationId xmlns:a16="http://schemas.microsoft.com/office/drawing/2014/main" id="{31906733-E1D6-4848-8DB5-9B8E7B671F75}"/>
              </a:ext>
            </a:extLst>
          </p:cNvPr>
          <p:cNvSpPr>
            <a:spLocks noGrp="1"/>
          </p:cNvSpPr>
          <p:nvPr>
            <p:ph type="body" sz="quarter" idx="24"/>
          </p:nvPr>
        </p:nvSpPr>
        <p:spPr>
          <a:xfrm>
            <a:off x="9164178" y="6034161"/>
            <a:ext cx="2286000" cy="590550"/>
          </a:xfrm>
        </p:spPr>
        <p:txBody>
          <a:bodyPr/>
          <a:lstStyle/>
          <a:p>
            <a:endParaRPr lang="en-US" dirty="0"/>
          </a:p>
        </p:txBody>
      </p:sp>
      <p:sp>
        <p:nvSpPr>
          <p:cNvPr id="15" name="Date Placeholder 14">
            <a:extLst>
              <a:ext uri="{FF2B5EF4-FFF2-40B4-BE49-F238E27FC236}">
                <a16:creationId xmlns:a16="http://schemas.microsoft.com/office/drawing/2014/main" id="{C725B0FA-DF7B-064E-9EAE-130734BBB661}"/>
              </a:ext>
            </a:extLst>
          </p:cNvPr>
          <p:cNvSpPr>
            <a:spLocks noGrp="1"/>
          </p:cNvSpPr>
          <p:nvPr>
            <p:ph type="dt" sz="half" idx="10"/>
          </p:nvPr>
        </p:nvSpPr>
        <p:spPr/>
        <p:txBody>
          <a:bodyPr/>
          <a:lstStyle/>
          <a:p>
            <a:r>
              <a:rPr lang="en-US" dirty="0"/>
              <a:t> </a:t>
            </a:r>
          </a:p>
        </p:txBody>
      </p:sp>
      <p:sp>
        <p:nvSpPr>
          <p:cNvPr id="16" name="Footer Placeholder 15">
            <a:extLst>
              <a:ext uri="{FF2B5EF4-FFF2-40B4-BE49-F238E27FC236}">
                <a16:creationId xmlns:a16="http://schemas.microsoft.com/office/drawing/2014/main" id="{E7E107E2-2CA8-714A-88E2-C1B1D89AB5ED}"/>
              </a:ext>
            </a:extLst>
          </p:cNvPr>
          <p:cNvSpPr>
            <a:spLocks noGrp="1"/>
          </p:cNvSpPr>
          <p:nvPr>
            <p:ph type="ftr" sz="quarter" idx="11"/>
          </p:nvPr>
        </p:nvSpPr>
        <p:spPr/>
        <p:txBody>
          <a:bodyPr/>
          <a:lstStyle/>
          <a:p>
            <a:r>
              <a:rPr lang="en-US" dirty="0"/>
              <a:t> </a:t>
            </a:r>
          </a:p>
        </p:txBody>
      </p:sp>
      <p:sp>
        <p:nvSpPr>
          <p:cNvPr id="17" name="Slide Number Placeholder 16">
            <a:extLst>
              <a:ext uri="{FF2B5EF4-FFF2-40B4-BE49-F238E27FC236}">
                <a16:creationId xmlns:a16="http://schemas.microsoft.com/office/drawing/2014/main" id="{47729D45-11E3-D644-8847-919B9A0F129D}"/>
              </a:ext>
            </a:extLst>
          </p:cNvPr>
          <p:cNvSpPr>
            <a:spLocks noGrp="1"/>
          </p:cNvSpPr>
          <p:nvPr>
            <p:ph type="sldNum" sz="quarter" idx="12"/>
          </p:nvPr>
        </p:nvSpPr>
        <p:spPr/>
        <p:txBody>
          <a:bodyPr/>
          <a:lstStyle/>
          <a:p>
            <a:fld id="{28844951-7827-47D4-8276-7DDE1FA7D85A}" type="slidenum">
              <a:rPr lang="en-US" smtClean="0"/>
              <a:t>22</a:t>
            </a:fld>
            <a:endParaRPr lang="en-US"/>
          </a:p>
        </p:txBody>
      </p:sp>
    </p:spTree>
    <p:extLst>
      <p:ext uri="{BB962C8B-B14F-4D97-AF65-F5344CB8AC3E}">
        <p14:creationId xmlns:p14="http://schemas.microsoft.com/office/powerpoint/2010/main" val="40671461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3DEE0-36E6-9549-84DD-4C124530AE82}"/>
              </a:ext>
            </a:extLst>
          </p:cNvPr>
          <p:cNvSpPr>
            <a:spLocks noGrp="1"/>
          </p:cNvSpPr>
          <p:nvPr>
            <p:ph type="title"/>
          </p:nvPr>
        </p:nvSpPr>
        <p:spPr>
          <a:xfrm>
            <a:off x="838200" y="681038"/>
            <a:ext cx="10515600" cy="590550"/>
          </a:xfrm>
        </p:spPr>
        <p:txBody>
          <a:bodyPr>
            <a:normAutofit fontScale="90000"/>
          </a:bodyPr>
          <a:lstStyle/>
          <a:p>
            <a:r>
              <a:rPr lang="en-US" dirty="0"/>
              <a:t>More Photos of Our Wedding</a:t>
            </a:r>
          </a:p>
        </p:txBody>
      </p:sp>
      <p:sp>
        <p:nvSpPr>
          <p:cNvPr id="4" name="Picture Placeholder 3">
            <a:extLst>
              <a:ext uri="{FF2B5EF4-FFF2-40B4-BE49-F238E27FC236}">
                <a16:creationId xmlns:a16="http://schemas.microsoft.com/office/drawing/2014/main" id="{6DFD07A3-D273-0C45-9E55-B73C0E0D7D4F}"/>
              </a:ext>
            </a:extLst>
          </p:cNvPr>
          <p:cNvSpPr>
            <a:spLocks noGrp="1"/>
          </p:cNvSpPr>
          <p:nvPr>
            <p:ph type="pic" sz="quarter" idx="14"/>
          </p:nvPr>
        </p:nvSpPr>
        <p:spPr>
          <a:xfrm>
            <a:off x="713748" y="1797526"/>
            <a:ext cx="4913019" cy="3754311"/>
          </a:xfrm>
        </p:spPr>
      </p:sp>
      <p:sp>
        <p:nvSpPr>
          <p:cNvPr id="6" name="Picture Placeholder 5">
            <a:extLst>
              <a:ext uri="{FF2B5EF4-FFF2-40B4-BE49-F238E27FC236}">
                <a16:creationId xmlns:a16="http://schemas.microsoft.com/office/drawing/2014/main" id="{A37924AF-657F-B845-AAA0-2AA90C50728E}"/>
              </a:ext>
            </a:extLst>
          </p:cNvPr>
          <p:cNvSpPr>
            <a:spLocks noGrp="1"/>
          </p:cNvSpPr>
          <p:nvPr>
            <p:ph type="pic" sz="quarter" idx="16"/>
          </p:nvPr>
        </p:nvSpPr>
        <p:spPr>
          <a:xfrm>
            <a:off x="5920407" y="1797526"/>
            <a:ext cx="5529771" cy="3754311"/>
          </a:xfrm>
        </p:spPr>
      </p:sp>
      <p:sp>
        <p:nvSpPr>
          <p:cNvPr id="8" name="Text Placeholder 7">
            <a:extLst>
              <a:ext uri="{FF2B5EF4-FFF2-40B4-BE49-F238E27FC236}">
                <a16:creationId xmlns:a16="http://schemas.microsoft.com/office/drawing/2014/main" id="{E639238A-D43F-B244-8D2F-B186B30D0AE1}"/>
              </a:ext>
            </a:extLst>
          </p:cNvPr>
          <p:cNvSpPr>
            <a:spLocks noGrp="1"/>
          </p:cNvSpPr>
          <p:nvPr>
            <p:ph type="body" sz="quarter" idx="18"/>
          </p:nvPr>
        </p:nvSpPr>
        <p:spPr>
          <a:xfrm>
            <a:off x="741822" y="6021387"/>
            <a:ext cx="2286000" cy="590550"/>
          </a:xfrm>
        </p:spPr>
        <p:txBody>
          <a:bodyPr/>
          <a:lstStyle/>
          <a:p>
            <a:r>
              <a:rPr lang="en-US" dirty="0"/>
              <a:t>Date</a:t>
            </a:r>
          </a:p>
        </p:txBody>
      </p:sp>
      <p:sp>
        <p:nvSpPr>
          <p:cNvPr id="10" name="Text Placeholder 9">
            <a:extLst>
              <a:ext uri="{FF2B5EF4-FFF2-40B4-BE49-F238E27FC236}">
                <a16:creationId xmlns:a16="http://schemas.microsoft.com/office/drawing/2014/main" id="{B04077FA-FB72-494C-899F-FE90E660E53C}"/>
              </a:ext>
            </a:extLst>
          </p:cNvPr>
          <p:cNvSpPr>
            <a:spLocks noGrp="1"/>
          </p:cNvSpPr>
          <p:nvPr>
            <p:ph type="body" sz="quarter" idx="20"/>
          </p:nvPr>
        </p:nvSpPr>
        <p:spPr>
          <a:xfrm>
            <a:off x="3538028" y="6034161"/>
            <a:ext cx="2286000" cy="590550"/>
          </a:xfrm>
        </p:spPr>
        <p:txBody>
          <a:bodyPr/>
          <a:lstStyle/>
          <a:p>
            <a:endParaRPr lang="en-US" dirty="0"/>
          </a:p>
        </p:txBody>
      </p:sp>
      <p:sp>
        <p:nvSpPr>
          <p:cNvPr id="12" name="Text Placeholder 11">
            <a:extLst>
              <a:ext uri="{FF2B5EF4-FFF2-40B4-BE49-F238E27FC236}">
                <a16:creationId xmlns:a16="http://schemas.microsoft.com/office/drawing/2014/main" id="{221D557A-CF9C-F44A-AF99-159CFB7E26C3}"/>
              </a:ext>
            </a:extLst>
          </p:cNvPr>
          <p:cNvSpPr>
            <a:spLocks noGrp="1"/>
          </p:cNvSpPr>
          <p:nvPr>
            <p:ph type="body" sz="quarter" idx="22"/>
          </p:nvPr>
        </p:nvSpPr>
        <p:spPr>
          <a:xfrm>
            <a:off x="6237856" y="6021387"/>
            <a:ext cx="2286000" cy="590550"/>
          </a:xfrm>
        </p:spPr>
        <p:txBody>
          <a:bodyPr/>
          <a:lstStyle/>
          <a:p>
            <a:r>
              <a:rPr lang="en-US" dirty="0"/>
              <a:t>Date</a:t>
            </a:r>
          </a:p>
        </p:txBody>
      </p:sp>
      <p:sp>
        <p:nvSpPr>
          <p:cNvPr id="14" name="Text Placeholder 13">
            <a:extLst>
              <a:ext uri="{FF2B5EF4-FFF2-40B4-BE49-F238E27FC236}">
                <a16:creationId xmlns:a16="http://schemas.microsoft.com/office/drawing/2014/main" id="{31906733-E1D6-4848-8DB5-9B8E7B671F75}"/>
              </a:ext>
            </a:extLst>
          </p:cNvPr>
          <p:cNvSpPr>
            <a:spLocks noGrp="1"/>
          </p:cNvSpPr>
          <p:nvPr>
            <p:ph type="body" sz="quarter" idx="24"/>
          </p:nvPr>
        </p:nvSpPr>
        <p:spPr>
          <a:xfrm>
            <a:off x="9164178" y="6034161"/>
            <a:ext cx="2286000" cy="590550"/>
          </a:xfrm>
        </p:spPr>
        <p:txBody>
          <a:bodyPr/>
          <a:lstStyle/>
          <a:p>
            <a:endParaRPr lang="en-US" dirty="0"/>
          </a:p>
        </p:txBody>
      </p:sp>
      <p:sp>
        <p:nvSpPr>
          <p:cNvPr id="15" name="Date Placeholder 14">
            <a:extLst>
              <a:ext uri="{FF2B5EF4-FFF2-40B4-BE49-F238E27FC236}">
                <a16:creationId xmlns:a16="http://schemas.microsoft.com/office/drawing/2014/main" id="{C725B0FA-DF7B-064E-9EAE-130734BBB661}"/>
              </a:ext>
            </a:extLst>
          </p:cNvPr>
          <p:cNvSpPr>
            <a:spLocks noGrp="1"/>
          </p:cNvSpPr>
          <p:nvPr>
            <p:ph type="dt" sz="half" idx="10"/>
          </p:nvPr>
        </p:nvSpPr>
        <p:spPr/>
        <p:txBody>
          <a:bodyPr/>
          <a:lstStyle/>
          <a:p>
            <a:r>
              <a:rPr lang="en-US"/>
              <a:t>3/1/20XX</a:t>
            </a:r>
          </a:p>
        </p:txBody>
      </p:sp>
      <p:sp>
        <p:nvSpPr>
          <p:cNvPr id="16" name="Footer Placeholder 15">
            <a:extLst>
              <a:ext uri="{FF2B5EF4-FFF2-40B4-BE49-F238E27FC236}">
                <a16:creationId xmlns:a16="http://schemas.microsoft.com/office/drawing/2014/main" id="{E7E107E2-2CA8-714A-88E2-C1B1D89AB5ED}"/>
              </a:ext>
            </a:extLst>
          </p:cNvPr>
          <p:cNvSpPr>
            <a:spLocks noGrp="1"/>
          </p:cNvSpPr>
          <p:nvPr>
            <p:ph type="ftr" sz="quarter" idx="11"/>
          </p:nvPr>
        </p:nvSpPr>
        <p:spPr/>
        <p:txBody>
          <a:bodyPr/>
          <a:lstStyle/>
          <a:p>
            <a:r>
              <a:rPr lang="en-US"/>
              <a:t>SAMPLE FOOTER TEXT</a:t>
            </a:r>
          </a:p>
        </p:txBody>
      </p:sp>
      <p:sp>
        <p:nvSpPr>
          <p:cNvPr id="17" name="Slide Number Placeholder 16">
            <a:extLst>
              <a:ext uri="{FF2B5EF4-FFF2-40B4-BE49-F238E27FC236}">
                <a16:creationId xmlns:a16="http://schemas.microsoft.com/office/drawing/2014/main" id="{47729D45-11E3-D644-8847-919B9A0F129D}"/>
              </a:ext>
            </a:extLst>
          </p:cNvPr>
          <p:cNvSpPr>
            <a:spLocks noGrp="1"/>
          </p:cNvSpPr>
          <p:nvPr>
            <p:ph type="sldNum" sz="quarter" idx="12"/>
          </p:nvPr>
        </p:nvSpPr>
        <p:spPr/>
        <p:txBody>
          <a:bodyPr/>
          <a:lstStyle/>
          <a:p>
            <a:fld id="{28844951-7827-47D4-8276-7DDE1FA7D85A}" type="slidenum">
              <a:rPr lang="en-US" smtClean="0"/>
              <a:t>23</a:t>
            </a:fld>
            <a:endParaRPr lang="en-US"/>
          </a:p>
        </p:txBody>
      </p:sp>
    </p:spTree>
    <p:extLst>
      <p:ext uri="{BB962C8B-B14F-4D97-AF65-F5344CB8AC3E}">
        <p14:creationId xmlns:p14="http://schemas.microsoft.com/office/powerpoint/2010/main" val="8599965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191B0-6EB1-465F-8485-17B0C7B5E4D2}"/>
              </a:ext>
            </a:extLst>
          </p:cNvPr>
          <p:cNvSpPr>
            <a:spLocks noGrp="1"/>
          </p:cNvSpPr>
          <p:nvPr>
            <p:ph type="title"/>
          </p:nvPr>
        </p:nvSpPr>
        <p:spPr>
          <a:xfrm>
            <a:off x="838200" y="681038"/>
            <a:ext cx="10515600" cy="1012296"/>
          </a:xfrm>
        </p:spPr>
        <p:txBody>
          <a:bodyPr>
            <a:normAutofit fontScale="90000"/>
          </a:bodyPr>
          <a:lstStyle/>
          <a:p>
            <a:r>
              <a:rPr lang="en-US" dirty="0"/>
              <a:t>Our Honeymoon</a:t>
            </a:r>
            <a:br>
              <a:rPr lang="en-US" dirty="0"/>
            </a:br>
            <a:r>
              <a:rPr lang="en-US" sz="2200" dirty="0"/>
              <a:t>We went on our Honeymoon on </a:t>
            </a:r>
            <a:r>
              <a:rPr lang="en-US" sz="2200" dirty="0">
                <a:highlight>
                  <a:srgbClr val="FFFF00"/>
                </a:highlight>
              </a:rPr>
              <a:t>[enter date] </a:t>
            </a:r>
            <a:r>
              <a:rPr lang="en-US" sz="2200" dirty="0"/>
              <a:t>to </a:t>
            </a:r>
            <a:r>
              <a:rPr lang="en-US" sz="2200" dirty="0">
                <a:highlight>
                  <a:srgbClr val="FFFF00"/>
                </a:highlight>
              </a:rPr>
              <a:t>[enter location</a:t>
            </a:r>
            <a:r>
              <a:rPr lang="en-US" sz="2200" dirty="0"/>
              <a:t>].</a:t>
            </a:r>
          </a:p>
        </p:txBody>
      </p:sp>
      <p:sp>
        <p:nvSpPr>
          <p:cNvPr id="15" name="Text Placeholder 14">
            <a:extLst>
              <a:ext uri="{FF2B5EF4-FFF2-40B4-BE49-F238E27FC236}">
                <a16:creationId xmlns:a16="http://schemas.microsoft.com/office/drawing/2014/main" id="{FC94EEF9-0CF4-434D-9868-AE735CC53AFE}"/>
              </a:ext>
            </a:extLst>
          </p:cNvPr>
          <p:cNvSpPr>
            <a:spLocks noGrp="1"/>
          </p:cNvSpPr>
          <p:nvPr>
            <p:ph type="body" sz="quarter" idx="17"/>
          </p:nvPr>
        </p:nvSpPr>
        <p:spPr>
          <a:xfrm>
            <a:off x="741363" y="4733925"/>
            <a:ext cx="2286000" cy="590550"/>
          </a:xfrm>
        </p:spPr>
        <p:txBody>
          <a:bodyPr/>
          <a:lstStyle/>
          <a:p>
            <a:r>
              <a:rPr lang="en-US" dirty="0"/>
              <a:t>Date</a:t>
            </a:r>
          </a:p>
        </p:txBody>
      </p:sp>
      <p:sp>
        <p:nvSpPr>
          <p:cNvPr id="16" name="Text Placeholder 15">
            <a:extLst>
              <a:ext uri="{FF2B5EF4-FFF2-40B4-BE49-F238E27FC236}">
                <a16:creationId xmlns:a16="http://schemas.microsoft.com/office/drawing/2014/main" id="{FA6A7275-10D7-4DB4-B4FD-66C06A912CC3}"/>
              </a:ext>
            </a:extLst>
          </p:cNvPr>
          <p:cNvSpPr>
            <a:spLocks noGrp="1"/>
          </p:cNvSpPr>
          <p:nvPr>
            <p:ph type="body" sz="quarter" idx="18"/>
          </p:nvPr>
        </p:nvSpPr>
        <p:spPr>
          <a:xfrm>
            <a:off x="741363" y="6021387"/>
            <a:ext cx="2286000" cy="590550"/>
          </a:xfrm>
        </p:spPr>
        <p:txBody>
          <a:bodyPr/>
          <a:lstStyle/>
          <a:p>
            <a:r>
              <a:rPr lang="en-US" dirty="0"/>
              <a:t>Date</a:t>
            </a:r>
          </a:p>
        </p:txBody>
      </p:sp>
      <p:sp>
        <p:nvSpPr>
          <p:cNvPr id="17" name="Text Placeholder 16">
            <a:extLst>
              <a:ext uri="{FF2B5EF4-FFF2-40B4-BE49-F238E27FC236}">
                <a16:creationId xmlns:a16="http://schemas.microsoft.com/office/drawing/2014/main" id="{25736EB0-F73E-44B4-B638-760ED79C2299}"/>
              </a:ext>
            </a:extLst>
          </p:cNvPr>
          <p:cNvSpPr>
            <a:spLocks noGrp="1"/>
          </p:cNvSpPr>
          <p:nvPr>
            <p:ph type="body" sz="quarter" idx="19"/>
          </p:nvPr>
        </p:nvSpPr>
        <p:spPr>
          <a:xfrm>
            <a:off x="3538728" y="4733925"/>
            <a:ext cx="2286000" cy="590550"/>
          </a:xfrm>
        </p:spPr>
        <p:txBody>
          <a:bodyPr/>
          <a:lstStyle/>
          <a:p>
            <a:endParaRPr lang="en-US" dirty="0"/>
          </a:p>
          <a:p>
            <a:endParaRPr lang="en-US" dirty="0"/>
          </a:p>
        </p:txBody>
      </p:sp>
      <p:sp>
        <p:nvSpPr>
          <p:cNvPr id="18" name="Text Placeholder 17">
            <a:extLst>
              <a:ext uri="{FF2B5EF4-FFF2-40B4-BE49-F238E27FC236}">
                <a16:creationId xmlns:a16="http://schemas.microsoft.com/office/drawing/2014/main" id="{75C268D6-CC67-4C61-B281-E4B2CD8259E8}"/>
              </a:ext>
            </a:extLst>
          </p:cNvPr>
          <p:cNvSpPr>
            <a:spLocks noGrp="1"/>
          </p:cNvSpPr>
          <p:nvPr>
            <p:ph type="body" sz="quarter" idx="20"/>
          </p:nvPr>
        </p:nvSpPr>
        <p:spPr>
          <a:xfrm>
            <a:off x="3532981" y="6046026"/>
            <a:ext cx="2286000" cy="590550"/>
          </a:xfrm>
        </p:spPr>
        <p:txBody>
          <a:bodyPr/>
          <a:lstStyle/>
          <a:p>
            <a:endParaRPr lang="en-US" dirty="0"/>
          </a:p>
        </p:txBody>
      </p:sp>
      <p:sp>
        <p:nvSpPr>
          <p:cNvPr id="19" name="Text Placeholder 18">
            <a:extLst>
              <a:ext uri="{FF2B5EF4-FFF2-40B4-BE49-F238E27FC236}">
                <a16:creationId xmlns:a16="http://schemas.microsoft.com/office/drawing/2014/main" id="{747ABDB0-2F98-4D4F-92DF-9865CCF81CED}"/>
              </a:ext>
            </a:extLst>
          </p:cNvPr>
          <p:cNvSpPr>
            <a:spLocks noGrp="1"/>
          </p:cNvSpPr>
          <p:nvPr>
            <p:ph type="body" sz="quarter" idx="21"/>
          </p:nvPr>
        </p:nvSpPr>
        <p:spPr>
          <a:xfrm>
            <a:off x="6367973" y="4733544"/>
            <a:ext cx="2286000" cy="590550"/>
          </a:xfrm>
        </p:spPr>
        <p:txBody>
          <a:bodyPr/>
          <a:lstStyle/>
          <a:p>
            <a:r>
              <a:rPr lang="en-US" dirty="0"/>
              <a:t>Date</a:t>
            </a:r>
          </a:p>
          <a:p>
            <a:endParaRPr lang="en-US" dirty="0"/>
          </a:p>
        </p:txBody>
      </p:sp>
      <p:sp>
        <p:nvSpPr>
          <p:cNvPr id="20" name="Text Placeholder 19">
            <a:extLst>
              <a:ext uri="{FF2B5EF4-FFF2-40B4-BE49-F238E27FC236}">
                <a16:creationId xmlns:a16="http://schemas.microsoft.com/office/drawing/2014/main" id="{F62B1653-BD0E-491E-A274-F7842F56756F}"/>
              </a:ext>
            </a:extLst>
          </p:cNvPr>
          <p:cNvSpPr>
            <a:spLocks noGrp="1"/>
          </p:cNvSpPr>
          <p:nvPr>
            <p:ph type="body" sz="quarter" idx="22"/>
          </p:nvPr>
        </p:nvSpPr>
        <p:spPr>
          <a:xfrm>
            <a:off x="6367973" y="6012900"/>
            <a:ext cx="2286000" cy="590550"/>
          </a:xfrm>
        </p:spPr>
        <p:txBody>
          <a:bodyPr/>
          <a:lstStyle/>
          <a:p>
            <a:r>
              <a:rPr lang="en-US" dirty="0"/>
              <a:t>Date</a:t>
            </a:r>
          </a:p>
        </p:txBody>
      </p:sp>
      <p:sp>
        <p:nvSpPr>
          <p:cNvPr id="21" name="Text Placeholder 20">
            <a:extLst>
              <a:ext uri="{FF2B5EF4-FFF2-40B4-BE49-F238E27FC236}">
                <a16:creationId xmlns:a16="http://schemas.microsoft.com/office/drawing/2014/main" id="{5FE24DC7-B82C-4A22-ADDC-66ABB6E19D03}"/>
              </a:ext>
            </a:extLst>
          </p:cNvPr>
          <p:cNvSpPr>
            <a:spLocks noGrp="1"/>
          </p:cNvSpPr>
          <p:nvPr>
            <p:ph type="body" sz="quarter" idx="23"/>
          </p:nvPr>
        </p:nvSpPr>
        <p:spPr>
          <a:xfrm>
            <a:off x="9164639" y="4737100"/>
            <a:ext cx="2286000" cy="590550"/>
          </a:xfrm>
        </p:spPr>
        <p:txBody>
          <a:bodyPr/>
          <a:lstStyle/>
          <a:p>
            <a:endParaRPr lang="en-US" dirty="0"/>
          </a:p>
        </p:txBody>
      </p:sp>
      <p:sp>
        <p:nvSpPr>
          <p:cNvPr id="22" name="Text Placeholder 21">
            <a:extLst>
              <a:ext uri="{FF2B5EF4-FFF2-40B4-BE49-F238E27FC236}">
                <a16:creationId xmlns:a16="http://schemas.microsoft.com/office/drawing/2014/main" id="{AC09A9D4-D95C-4B18-A20A-3F82AA3BAC28}"/>
              </a:ext>
            </a:extLst>
          </p:cNvPr>
          <p:cNvSpPr>
            <a:spLocks noGrp="1"/>
          </p:cNvSpPr>
          <p:nvPr>
            <p:ph type="body" sz="quarter" idx="24"/>
          </p:nvPr>
        </p:nvSpPr>
        <p:spPr>
          <a:xfrm>
            <a:off x="9179641" y="6012900"/>
            <a:ext cx="2286000" cy="590550"/>
          </a:xfrm>
        </p:spPr>
        <p:txBody>
          <a:bodyPr/>
          <a:lstStyle/>
          <a:p>
            <a:endParaRPr lang="en-US" dirty="0"/>
          </a:p>
        </p:txBody>
      </p:sp>
      <p:sp>
        <p:nvSpPr>
          <p:cNvPr id="31" name="Date Placeholder 30">
            <a:extLst>
              <a:ext uri="{FF2B5EF4-FFF2-40B4-BE49-F238E27FC236}">
                <a16:creationId xmlns:a16="http://schemas.microsoft.com/office/drawing/2014/main" id="{305F4085-9EAA-4081-8815-C3D2A6D2C63C}"/>
              </a:ext>
            </a:extLst>
          </p:cNvPr>
          <p:cNvSpPr>
            <a:spLocks noGrp="1"/>
          </p:cNvSpPr>
          <p:nvPr>
            <p:ph type="dt" sz="half" idx="10"/>
          </p:nvPr>
        </p:nvSpPr>
        <p:spPr>
          <a:xfrm>
            <a:off x="838200" y="6429375"/>
            <a:ext cx="2743200" cy="365125"/>
          </a:xfrm>
        </p:spPr>
        <p:txBody>
          <a:bodyPr/>
          <a:lstStyle/>
          <a:p>
            <a:r>
              <a:rPr lang="en-US" dirty="0"/>
              <a:t> </a:t>
            </a:r>
          </a:p>
        </p:txBody>
      </p:sp>
      <p:sp>
        <p:nvSpPr>
          <p:cNvPr id="32" name="Footer Placeholder 31">
            <a:extLst>
              <a:ext uri="{FF2B5EF4-FFF2-40B4-BE49-F238E27FC236}">
                <a16:creationId xmlns:a16="http://schemas.microsoft.com/office/drawing/2014/main" id="{E7A32522-24F0-40A6-92CF-E4C87EBE5414}"/>
              </a:ext>
            </a:extLst>
          </p:cNvPr>
          <p:cNvSpPr>
            <a:spLocks noGrp="1"/>
          </p:cNvSpPr>
          <p:nvPr>
            <p:ph type="ftr" sz="quarter" idx="11"/>
          </p:nvPr>
        </p:nvSpPr>
        <p:spPr>
          <a:xfrm>
            <a:off x="4038600" y="6429375"/>
            <a:ext cx="4114800" cy="365125"/>
          </a:xfrm>
        </p:spPr>
        <p:txBody>
          <a:bodyPr/>
          <a:lstStyle/>
          <a:p>
            <a:r>
              <a:rPr lang="en-US" dirty="0"/>
              <a:t> </a:t>
            </a:r>
          </a:p>
        </p:txBody>
      </p:sp>
      <p:sp>
        <p:nvSpPr>
          <p:cNvPr id="33" name="Slide Number Placeholder 32">
            <a:extLst>
              <a:ext uri="{FF2B5EF4-FFF2-40B4-BE49-F238E27FC236}">
                <a16:creationId xmlns:a16="http://schemas.microsoft.com/office/drawing/2014/main" id="{E5D12020-B189-4032-A749-FA4A26615782}"/>
              </a:ext>
            </a:extLst>
          </p:cNvPr>
          <p:cNvSpPr>
            <a:spLocks noGrp="1"/>
          </p:cNvSpPr>
          <p:nvPr>
            <p:ph type="sldNum" sz="quarter" idx="12"/>
          </p:nvPr>
        </p:nvSpPr>
        <p:spPr>
          <a:xfrm>
            <a:off x="8610600" y="6429375"/>
            <a:ext cx="2743200" cy="365125"/>
          </a:xfrm>
        </p:spPr>
        <p:txBody>
          <a:bodyPr/>
          <a:lstStyle/>
          <a:p>
            <a:fld id="{28844951-7827-47D4-8276-7DDE1FA7D85A}" type="slidenum">
              <a:rPr lang="en-US" smtClean="0"/>
              <a:pPr/>
              <a:t>24</a:t>
            </a:fld>
            <a:endParaRPr lang="en-US"/>
          </a:p>
        </p:txBody>
      </p:sp>
      <p:sp>
        <p:nvSpPr>
          <p:cNvPr id="4" name="Picture Placeholder 3">
            <a:extLst>
              <a:ext uri="{FF2B5EF4-FFF2-40B4-BE49-F238E27FC236}">
                <a16:creationId xmlns:a16="http://schemas.microsoft.com/office/drawing/2014/main" id="{2126F5F9-EAAA-9D4A-B552-A30295127692}"/>
              </a:ext>
            </a:extLst>
          </p:cNvPr>
          <p:cNvSpPr>
            <a:spLocks noGrp="1"/>
          </p:cNvSpPr>
          <p:nvPr>
            <p:ph type="pic" sz="quarter" idx="14"/>
          </p:nvPr>
        </p:nvSpPr>
        <p:spPr>
          <a:xfrm>
            <a:off x="6096000" y="3073267"/>
            <a:ext cx="5387917" cy="2803467"/>
          </a:xfrm>
        </p:spPr>
      </p:sp>
      <p:sp>
        <p:nvSpPr>
          <p:cNvPr id="6" name="Picture Placeholder 5">
            <a:extLst>
              <a:ext uri="{FF2B5EF4-FFF2-40B4-BE49-F238E27FC236}">
                <a16:creationId xmlns:a16="http://schemas.microsoft.com/office/drawing/2014/main" id="{82C2C048-8AF8-0347-9C41-ACB965410914}"/>
              </a:ext>
            </a:extLst>
          </p:cNvPr>
          <p:cNvSpPr>
            <a:spLocks noGrp="1"/>
          </p:cNvSpPr>
          <p:nvPr>
            <p:ph type="pic" sz="quarter" idx="13"/>
          </p:nvPr>
        </p:nvSpPr>
        <p:spPr>
          <a:xfrm>
            <a:off x="741361" y="3073267"/>
            <a:ext cx="5115944" cy="2820439"/>
          </a:xfrm>
        </p:spPr>
      </p:sp>
    </p:spTree>
    <p:extLst>
      <p:ext uri="{BB962C8B-B14F-4D97-AF65-F5344CB8AC3E}">
        <p14:creationId xmlns:p14="http://schemas.microsoft.com/office/powerpoint/2010/main" val="7857439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3DEE0-36E6-9549-84DD-4C124530AE82}"/>
              </a:ext>
            </a:extLst>
          </p:cNvPr>
          <p:cNvSpPr>
            <a:spLocks noGrp="1"/>
          </p:cNvSpPr>
          <p:nvPr>
            <p:ph type="title"/>
          </p:nvPr>
        </p:nvSpPr>
        <p:spPr>
          <a:xfrm>
            <a:off x="838200" y="681038"/>
            <a:ext cx="10515600" cy="590550"/>
          </a:xfrm>
        </p:spPr>
        <p:txBody>
          <a:bodyPr>
            <a:normAutofit fontScale="90000"/>
          </a:bodyPr>
          <a:lstStyle/>
          <a:p>
            <a:r>
              <a:rPr lang="en-US" dirty="0"/>
              <a:t>More Photos of Our Honeymoon</a:t>
            </a:r>
          </a:p>
        </p:txBody>
      </p:sp>
      <p:sp>
        <p:nvSpPr>
          <p:cNvPr id="4" name="Picture Placeholder 3">
            <a:extLst>
              <a:ext uri="{FF2B5EF4-FFF2-40B4-BE49-F238E27FC236}">
                <a16:creationId xmlns:a16="http://schemas.microsoft.com/office/drawing/2014/main" id="{6DFD07A3-D273-0C45-9E55-B73C0E0D7D4F}"/>
              </a:ext>
            </a:extLst>
          </p:cNvPr>
          <p:cNvSpPr>
            <a:spLocks noGrp="1"/>
          </p:cNvSpPr>
          <p:nvPr>
            <p:ph type="pic" sz="quarter" idx="14"/>
          </p:nvPr>
        </p:nvSpPr>
        <p:spPr>
          <a:xfrm>
            <a:off x="713748" y="1797526"/>
            <a:ext cx="4913019" cy="3754311"/>
          </a:xfrm>
        </p:spPr>
      </p:sp>
      <p:sp>
        <p:nvSpPr>
          <p:cNvPr id="6" name="Picture Placeholder 5">
            <a:extLst>
              <a:ext uri="{FF2B5EF4-FFF2-40B4-BE49-F238E27FC236}">
                <a16:creationId xmlns:a16="http://schemas.microsoft.com/office/drawing/2014/main" id="{A37924AF-657F-B845-AAA0-2AA90C50728E}"/>
              </a:ext>
            </a:extLst>
          </p:cNvPr>
          <p:cNvSpPr>
            <a:spLocks noGrp="1"/>
          </p:cNvSpPr>
          <p:nvPr>
            <p:ph type="pic" sz="quarter" idx="16"/>
          </p:nvPr>
        </p:nvSpPr>
        <p:spPr>
          <a:xfrm>
            <a:off x="5920407" y="1797526"/>
            <a:ext cx="5529771" cy="3754311"/>
          </a:xfrm>
        </p:spPr>
      </p:sp>
      <p:sp>
        <p:nvSpPr>
          <p:cNvPr id="8" name="Text Placeholder 7">
            <a:extLst>
              <a:ext uri="{FF2B5EF4-FFF2-40B4-BE49-F238E27FC236}">
                <a16:creationId xmlns:a16="http://schemas.microsoft.com/office/drawing/2014/main" id="{E639238A-D43F-B244-8D2F-B186B30D0AE1}"/>
              </a:ext>
            </a:extLst>
          </p:cNvPr>
          <p:cNvSpPr>
            <a:spLocks noGrp="1"/>
          </p:cNvSpPr>
          <p:nvPr>
            <p:ph type="body" sz="quarter" idx="18"/>
          </p:nvPr>
        </p:nvSpPr>
        <p:spPr>
          <a:xfrm>
            <a:off x="741822" y="6021387"/>
            <a:ext cx="2286000" cy="590550"/>
          </a:xfrm>
        </p:spPr>
        <p:txBody>
          <a:bodyPr/>
          <a:lstStyle/>
          <a:p>
            <a:r>
              <a:rPr lang="en-US" dirty="0"/>
              <a:t>Date</a:t>
            </a:r>
          </a:p>
        </p:txBody>
      </p:sp>
      <p:sp>
        <p:nvSpPr>
          <p:cNvPr id="10" name="Text Placeholder 9">
            <a:extLst>
              <a:ext uri="{FF2B5EF4-FFF2-40B4-BE49-F238E27FC236}">
                <a16:creationId xmlns:a16="http://schemas.microsoft.com/office/drawing/2014/main" id="{B04077FA-FB72-494C-899F-FE90E660E53C}"/>
              </a:ext>
            </a:extLst>
          </p:cNvPr>
          <p:cNvSpPr>
            <a:spLocks noGrp="1"/>
          </p:cNvSpPr>
          <p:nvPr>
            <p:ph type="body" sz="quarter" idx="20"/>
          </p:nvPr>
        </p:nvSpPr>
        <p:spPr>
          <a:xfrm>
            <a:off x="3538028" y="6034161"/>
            <a:ext cx="2286000" cy="590550"/>
          </a:xfrm>
        </p:spPr>
        <p:txBody>
          <a:bodyPr/>
          <a:lstStyle/>
          <a:p>
            <a:endParaRPr lang="en-US" dirty="0"/>
          </a:p>
        </p:txBody>
      </p:sp>
      <p:sp>
        <p:nvSpPr>
          <p:cNvPr id="12" name="Text Placeholder 11">
            <a:extLst>
              <a:ext uri="{FF2B5EF4-FFF2-40B4-BE49-F238E27FC236}">
                <a16:creationId xmlns:a16="http://schemas.microsoft.com/office/drawing/2014/main" id="{221D557A-CF9C-F44A-AF99-159CFB7E26C3}"/>
              </a:ext>
            </a:extLst>
          </p:cNvPr>
          <p:cNvSpPr>
            <a:spLocks noGrp="1"/>
          </p:cNvSpPr>
          <p:nvPr>
            <p:ph type="body" sz="quarter" idx="22"/>
          </p:nvPr>
        </p:nvSpPr>
        <p:spPr>
          <a:xfrm>
            <a:off x="6237856" y="6021387"/>
            <a:ext cx="2286000" cy="590550"/>
          </a:xfrm>
        </p:spPr>
        <p:txBody>
          <a:bodyPr/>
          <a:lstStyle/>
          <a:p>
            <a:r>
              <a:rPr lang="en-US" dirty="0"/>
              <a:t>Date</a:t>
            </a:r>
          </a:p>
        </p:txBody>
      </p:sp>
      <p:sp>
        <p:nvSpPr>
          <p:cNvPr id="14" name="Text Placeholder 13">
            <a:extLst>
              <a:ext uri="{FF2B5EF4-FFF2-40B4-BE49-F238E27FC236}">
                <a16:creationId xmlns:a16="http://schemas.microsoft.com/office/drawing/2014/main" id="{31906733-E1D6-4848-8DB5-9B8E7B671F75}"/>
              </a:ext>
            </a:extLst>
          </p:cNvPr>
          <p:cNvSpPr>
            <a:spLocks noGrp="1"/>
          </p:cNvSpPr>
          <p:nvPr>
            <p:ph type="body" sz="quarter" idx="24"/>
          </p:nvPr>
        </p:nvSpPr>
        <p:spPr>
          <a:xfrm>
            <a:off x="9164178" y="6034161"/>
            <a:ext cx="2286000" cy="590550"/>
          </a:xfrm>
        </p:spPr>
        <p:txBody>
          <a:bodyPr/>
          <a:lstStyle/>
          <a:p>
            <a:endParaRPr lang="en-US" dirty="0"/>
          </a:p>
        </p:txBody>
      </p:sp>
      <p:sp>
        <p:nvSpPr>
          <p:cNvPr id="15" name="Date Placeholder 14">
            <a:extLst>
              <a:ext uri="{FF2B5EF4-FFF2-40B4-BE49-F238E27FC236}">
                <a16:creationId xmlns:a16="http://schemas.microsoft.com/office/drawing/2014/main" id="{C725B0FA-DF7B-064E-9EAE-130734BBB661}"/>
              </a:ext>
            </a:extLst>
          </p:cNvPr>
          <p:cNvSpPr>
            <a:spLocks noGrp="1"/>
          </p:cNvSpPr>
          <p:nvPr>
            <p:ph type="dt" sz="half" idx="10"/>
          </p:nvPr>
        </p:nvSpPr>
        <p:spPr/>
        <p:txBody>
          <a:bodyPr/>
          <a:lstStyle/>
          <a:p>
            <a:r>
              <a:rPr lang="en-US" dirty="0"/>
              <a:t> </a:t>
            </a:r>
          </a:p>
        </p:txBody>
      </p:sp>
      <p:sp>
        <p:nvSpPr>
          <p:cNvPr id="16" name="Footer Placeholder 15">
            <a:extLst>
              <a:ext uri="{FF2B5EF4-FFF2-40B4-BE49-F238E27FC236}">
                <a16:creationId xmlns:a16="http://schemas.microsoft.com/office/drawing/2014/main" id="{E7E107E2-2CA8-714A-88E2-C1B1D89AB5ED}"/>
              </a:ext>
            </a:extLst>
          </p:cNvPr>
          <p:cNvSpPr>
            <a:spLocks noGrp="1"/>
          </p:cNvSpPr>
          <p:nvPr>
            <p:ph type="ftr" sz="quarter" idx="11"/>
          </p:nvPr>
        </p:nvSpPr>
        <p:spPr/>
        <p:txBody>
          <a:bodyPr/>
          <a:lstStyle/>
          <a:p>
            <a:r>
              <a:rPr lang="en-US" dirty="0"/>
              <a:t> </a:t>
            </a:r>
          </a:p>
        </p:txBody>
      </p:sp>
      <p:sp>
        <p:nvSpPr>
          <p:cNvPr id="17" name="Slide Number Placeholder 16">
            <a:extLst>
              <a:ext uri="{FF2B5EF4-FFF2-40B4-BE49-F238E27FC236}">
                <a16:creationId xmlns:a16="http://schemas.microsoft.com/office/drawing/2014/main" id="{47729D45-11E3-D644-8847-919B9A0F129D}"/>
              </a:ext>
            </a:extLst>
          </p:cNvPr>
          <p:cNvSpPr>
            <a:spLocks noGrp="1"/>
          </p:cNvSpPr>
          <p:nvPr>
            <p:ph type="sldNum" sz="quarter" idx="12"/>
          </p:nvPr>
        </p:nvSpPr>
        <p:spPr/>
        <p:txBody>
          <a:bodyPr/>
          <a:lstStyle/>
          <a:p>
            <a:fld id="{28844951-7827-47D4-8276-7DDE1FA7D85A}" type="slidenum">
              <a:rPr lang="en-US" smtClean="0"/>
              <a:t>25</a:t>
            </a:fld>
            <a:endParaRPr lang="en-US"/>
          </a:p>
        </p:txBody>
      </p:sp>
    </p:spTree>
    <p:extLst>
      <p:ext uri="{BB962C8B-B14F-4D97-AF65-F5344CB8AC3E}">
        <p14:creationId xmlns:p14="http://schemas.microsoft.com/office/powerpoint/2010/main" val="24237731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191B0-6EB1-465F-8485-17B0C7B5E4D2}"/>
              </a:ext>
            </a:extLst>
          </p:cNvPr>
          <p:cNvSpPr>
            <a:spLocks noGrp="1"/>
          </p:cNvSpPr>
          <p:nvPr>
            <p:ph type="title"/>
          </p:nvPr>
        </p:nvSpPr>
        <p:spPr>
          <a:xfrm>
            <a:off x="838200" y="681035"/>
            <a:ext cx="10515600" cy="1604965"/>
          </a:xfrm>
        </p:spPr>
        <p:txBody>
          <a:bodyPr>
            <a:normAutofit fontScale="90000"/>
          </a:bodyPr>
          <a:lstStyle/>
          <a:p>
            <a:r>
              <a:rPr lang="en-US" dirty="0"/>
              <a:t>Our Travel and Vacations Together</a:t>
            </a:r>
            <a:br>
              <a:rPr lang="en-US" dirty="0"/>
            </a:br>
            <a:r>
              <a:rPr lang="en-US" sz="2200" dirty="0"/>
              <a:t>We have taken several trips together, below are the dates and places:</a:t>
            </a:r>
            <a:br>
              <a:rPr lang="en-US" sz="2200" dirty="0"/>
            </a:br>
            <a:r>
              <a:rPr lang="en-US" sz="2200" dirty="0">
                <a:highlight>
                  <a:srgbClr val="FFFF00"/>
                </a:highlight>
              </a:rPr>
              <a:t>[enter place</a:t>
            </a:r>
            <a:r>
              <a:rPr lang="en-US" sz="2200" dirty="0"/>
              <a:t>] from </a:t>
            </a:r>
            <a:r>
              <a:rPr lang="en-US" sz="2200" dirty="0">
                <a:highlight>
                  <a:srgbClr val="FFFF00"/>
                </a:highlight>
              </a:rPr>
              <a:t>[enter date</a:t>
            </a:r>
            <a:r>
              <a:rPr lang="en-US" sz="2200" dirty="0"/>
              <a:t>] to </a:t>
            </a:r>
            <a:r>
              <a:rPr lang="en-US" sz="2200" dirty="0">
                <a:highlight>
                  <a:srgbClr val="FFFF00"/>
                </a:highlight>
              </a:rPr>
              <a:t>[enter date</a:t>
            </a:r>
            <a:r>
              <a:rPr lang="en-US" sz="2200" dirty="0"/>
              <a:t>] </a:t>
            </a:r>
            <a:br>
              <a:rPr lang="en-US" sz="2200" dirty="0"/>
            </a:br>
            <a:r>
              <a:rPr lang="en-US" sz="2200" dirty="0">
                <a:highlight>
                  <a:srgbClr val="FFFF00"/>
                </a:highlight>
              </a:rPr>
              <a:t>[enter place</a:t>
            </a:r>
            <a:r>
              <a:rPr lang="en-US" sz="2200" dirty="0"/>
              <a:t>] from </a:t>
            </a:r>
            <a:r>
              <a:rPr lang="en-US" sz="2200" dirty="0">
                <a:highlight>
                  <a:srgbClr val="FFFF00"/>
                </a:highlight>
              </a:rPr>
              <a:t>[enter date</a:t>
            </a:r>
            <a:r>
              <a:rPr lang="en-US" sz="2200" dirty="0"/>
              <a:t>] to </a:t>
            </a:r>
            <a:r>
              <a:rPr lang="en-US" sz="2200" dirty="0">
                <a:highlight>
                  <a:srgbClr val="FFFF00"/>
                </a:highlight>
              </a:rPr>
              <a:t>[enter date</a:t>
            </a:r>
            <a:r>
              <a:rPr lang="en-US" sz="2200" dirty="0"/>
              <a:t>] </a:t>
            </a:r>
            <a:br>
              <a:rPr lang="en-US" sz="2200" dirty="0"/>
            </a:br>
            <a:r>
              <a:rPr lang="en-US" sz="2200" dirty="0">
                <a:highlight>
                  <a:srgbClr val="FFFF00"/>
                </a:highlight>
              </a:rPr>
              <a:t>[enter place</a:t>
            </a:r>
            <a:r>
              <a:rPr lang="en-US" sz="2200" dirty="0"/>
              <a:t>] from </a:t>
            </a:r>
            <a:r>
              <a:rPr lang="en-US" sz="2200" dirty="0">
                <a:highlight>
                  <a:srgbClr val="FFFF00"/>
                </a:highlight>
              </a:rPr>
              <a:t>[enter date</a:t>
            </a:r>
            <a:r>
              <a:rPr lang="en-US" sz="2200" dirty="0"/>
              <a:t>] to </a:t>
            </a:r>
            <a:r>
              <a:rPr lang="en-US" sz="2200" dirty="0">
                <a:highlight>
                  <a:srgbClr val="FFFF00"/>
                </a:highlight>
              </a:rPr>
              <a:t>[enter date</a:t>
            </a:r>
            <a:r>
              <a:rPr lang="en-US" sz="2200" dirty="0"/>
              <a:t>]</a:t>
            </a:r>
          </a:p>
        </p:txBody>
      </p:sp>
      <p:sp>
        <p:nvSpPr>
          <p:cNvPr id="15" name="Text Placeholder 14">
            <a:extLst>
              <a:ext uri="{FF2B5EF4-FFF2-40B4-BE49-F238E27FC236}">
                <a16:creationId xmlns:a16="http://schemas.microsoft.com/office/drawing/2014/main" id="{FC94EEF9-0CF4-434D-9868-AE735CC53AFE}"/>
              </a:ext>
            </a:extLst>
          </p:cNvPr>
          <p:cNvSpPr>
            <a:spLocks noGrp="1"/>
          </p:cNvSpPr>
          <p:nvPr>
            <p:ph type="body" sz="quarter" idx="17"/>
          </p:nvPr>
        </p:nvSpPr>
        <p:spPr>
          <a:xfrm>
            <a:off x="741363" y="4733925"/>
            <a:ext cx="2286000" cy="590550"/>
          </a:xfrm>
        </p:spPr>
        <p:txBody>
          <a:bodyPr/>
          <a:lstStyle/>
          <a:p>
            <a:r>
              <a:rPr lang="en-US" dirty="0"/>
              <a:t>Date</a:t>
            </a:r>
          </a:p>
        </p:txBody>
      </p:sp>
      <p:sp>
        <p:nvSpPr>
          <p:cNvPr id="16" name="Text Placeholder 15">
            <a:extLst>
              <a:ext uri="{FF2B5EF4-FFF2-40B4-BE49-F238E27FC236}">
                <a16:creationId xmlns:a16="http://schemas.microsoft.com/office/drawing/2014/main" id="{FA6A7275-10D7-4DB4-B4FD-66C06A912CC3}"/>
              </a:ext>
            </a:extLst>
          </p:cNvPr>
          <p:cNvSpPr>
            <a:spLocks noGrp="1"/>
          </p:cNvSpPr>
          <p:nvPr>
            <p:ph type="body" sz="quarter" idx="18"/>
          </p:nvPr>
        </p:nvSpPr>
        <p:spPr>
          <a:xfrm>
            <a:off x="741363" y="6021387"/>
            <a:ext cx="2286000" cy="590550"/>
          </a:xfrm>
        </p:spPr>
        <p:txBody>
          <a:bodyPr/>
          <a:lstStyle/>
          <a:p>
            <a:r>
              <a:rPr lang="en-US" dirty="0"/>
              <a:t>Date</a:t>
            </a:r>
          </a:p>
        </p:txBody>
      </p:sp>
      <p:sp>
        <p:nvSpPr>
          <p:cNvPr id="17" name="Text Placeholder 16">
            <a:extLst>
              <a:ext uri="{FF2B5EF4-FFF2-40B4-BE49-F238E27FC236}">
                <a16:creationId xmlns:a16="http://schemas.microsoft.com/office/drawing/2014/main" id="{25736EB0-F73E-44B4-B638-760ED79C2299}"/>
              </a:ext>
            </a:extLst>
          </p:cNvPr>
          <p:cNvSpPr>
            <a:spLocks noGrp="1"/>
          </p:cNvSpPr>
          <p:nvPr>
            <p:ph type="body" sz="quarter" idx="19"/>
          </p:nvPr>
        </p:nvSpPr>
        <p:spPr>
          <a:xfrm>
            <a:off x="3538728" y="4733925"/>
            <a:ext cx="2286000" cy="590550"/>
          </a:xfrm>
        </p:spPr>
        <p:txBody>
          <a:bodyPr/>
          <a:lstStyle/>
          <a:p>
            <a:endParaRPr lang="en-US" dirty="0"/>
          </a:p>
          <a:p>
            <a:endParaRPr lang="en-US" dirty="0"/>
          </a:p>
        </p:txBody>
      </p:sp>
      <p:sp>
        <p:nvSpPr>
          <p:cNvPr id="18" name="Text Placeholder 17">
            <a:extLst>
              <a:ext uri="{FF2B5EF4-FFF2-40B4-BE49-F238E27FC236}">
                <a16:creationId xmlns:a16="http://schemas.microsoft.com/office/drawing/2014/main" id="{75C268D6-CC67-4C61-B281-E4B2CD8259E8}"/>
              </a:ext>
            </a:extLst>
          </p:cNvPr>
          <p:cNvSpPr>
            <a:spLocks noGrp="1"/>
          </p:cNvSpPr>
          <p:nvPr>
            <p:ph type="body" sz="quarter" idx="20"/>
          </p:nvPr>
        </p:nvSpPr>
        <p:spPr>
          <a:xfrm>
            <a:off x="3529561" y="6042204"/>
            <a:ext cx="2286000" cy="590550"/>
          </a:xfrm>
        </p:spPr>
        <p:txBody>
          <a:bodyPr/>
          <a:lstStyle/>
          <a:p>
            <a:endParaRPr lang="en-US" dirty="0"/>
          </a:p>
        </p:txBody>
      </p:sp>
      <p:sp>
        <p:nvSpPr>
          <p:cNvPr id="19" name="Text Placeholder 18">
            <a:extLst>
              <a:ext uri="{FF2B5EF4-FFF2-40B4-BE49-F238E27FC236}">
                <a16:creationId xmlns:a16="http://schemas.microsoft.com/office/drawing/2014/main" id="{747ABDB0-2F98-4D4F-92DF-9865CCF81CED}"/>
              </a:ext>
            </a:extLst>
          </p:cNvPr>
          <p:cNvSpPr>
            <a:spLocks noGrp="1"/>
          </p:cNvSpPr>
          <p:nvPr>
            <p:ph type="body" sz="quarter" idx="21"/>
          </p:nvPr>
        </p:nvSpPr>
        <p:spPr>
          <a:xfrm>
            <a:off x="6367973" y="4733544"/>
            <a:ext cx="2286000" cy="590550"/>
          </a:xfrm>
        </p:spPr>
        <p:txBody>
          <a:bodyPr/>
          <a:lstStyle/>
          <a:p>
            <a:r>
              <a:rPr lang="en-US" dirty="0"/>
              <a:t>Date</a:t>
            </a:r>
          </a:p>
          <a:p>
            <a:endParaRPr lang="en-US" dirty="0"/>
          </a:p>
        </p:txBody>
      </p:sp>
      <p:sp>
        <p:nvSpPr>
          <p:cNvPr id="20" name="Text Placeholder 19">
            <a:extLst>
              <a:ext uri="{FF2B5EF4-FFF2-40B4-BE49-F238E27FC236}">
                <a16:creationId xmlns:a16="http://schemas.microsoft.com/office/drawing/2014/main" id="{F62B1653-BD0E-491E-A274-F7842F56756F}"/>
              </a:ext>
            </a:extLst>
          </p:cNvPr>
          <p:cNvSpPr>
            <a:spLocks noGrp="1"/>
          </p:cNvSpPr>
          <p:nvPr>
            <p:ph type="body" sz="quarter" idx="22"/>
          </p:nvPr>
        </p:nvSpPr>
        <p:spPr>
          <a:xfrm>
            <a:off x="6367973" y="6016722"/>
            <a:ext cx="2286000" cy="590550"/>
          </a:xfrm>
        </p:spPr>
        <p:txBody>
          <a:bodyPr/>
          <a:lstStyle/>
          <a:p>
            <a:r>
              <a:rPr lang="en-US" dirty="0"/>
              <a:t>Date</a:t>
            </a:r>
          </a:p>
        </p:txBody>
      </p:sp>
      <p:sp>
        <p:nvSpPr>
          <p:cNvPr id="21" name="Text Placeholder 20">
            <a:extLst>
              <a:ext uri="{FF2B5EF4-FFF2-40B4-BE49-F238E27FC236}">
                <a16:creationId xmlns:a16="http://schemas.microsoft.com/office/drawing/2014/main" id="{5FE24DC7-B82C-4A22-ADDC-66ABB6E19D03}"/>
              </a:ext>
            </a:extLst>
          </p:cNvPr>
          <p:cNvSpPr>
            <a:spLocks noGrp="1"/>
          </p:cNvSpPr>
          <p:nvPr>
            <p:ph type="body" sz="quarter" idx="23"/>
          </p:nvPr>
        </p:nvSpPr>
        <p:spPr>
          <a:xfrm>
            <a:off x="9164639" y="4737100"/>
            <a:ext cx="2286000" cy="590550"/>
          </a:xfrm>
        </p:spPr>
        <p:txBody>
          <a:bodyPr/>
          <a:lstStyle/>
          <a:p>
            <a:endParaRPr lang="en-US" dirty="0"/>
          </a:p>
        </p:txBody>
      </p:sp>
      <p:sp>
        <p:nvSpPr>
          <p:cNvPr id="22" name="Text Placeholder 21">
            <a:extLst>
              <a:ext uri="{FF2B5EF4-FFF2-40B4-BE49-F238E27FC236}">
                <a16:creationId xmlns:a16="http://schemas.microsoft.com/office/drawing/2014/main" id="{AC09A9D4-D95C-4B18-A20A-3F82AA3BAC28}"/>
              </a:ext>
            </a:extLst>
          </p:cNvPr>
          <p:cNvSpPr>
            <a:spLocks noGrp="1"/>
          </p:cNvSpPr>
          <p:nvPr>
            <p:ph type="body" sz="quarter" idx="24"/>
          </p:nvPr>
        </p:nvSpPr>
        <p:spPr>
          <a:xfrm>
            <a:off x="9164639" y="6016722"/>
            <a:ext cx="2286000" cy="590550"/>
          </a:xfrm>
        </p:spPr>
        <p:txBody>
          <a:bodyPr/>
          <a:lstStyle/>
          <a:p>
            <a:endParaRPr lang="en-US" dirty="0"/>
          </a:p>
        </p:txBody>
      </p:sp>
      <p:sp>
        <p:nvSpPr>
          <p:cNvPr id="31" name="Date Placeholder 30">
            <a:extLst>
              <a:ext uri="{FF2B5EF4-FFF2-40B4-BE49-F238E27FC236}">
                <a16:creationId xmlns:a16="http://schemas.microsoft.com/office/drawing/2014/main" id="{305F4085-9EAA-4081-8815-C3D2A6D2C63C}"/>
              </a:ext>
            </a:extLst>
          </p:cNvPr>
          <p:cNvSpPr>
            <a:spLocks noGrp="1"/>
          </p:cNvSpPr>
          <p:nvPr>
            <p:ph type="dt" sz="half" idx="10"/>
          </p:nvPr>
        </p:nvSpPr>
        <p:spPr>
          <a:xfrm>
            <a:off x="838200" y="6429375"/>
            <a:ext cx="2743200" cy="365125"/>
          </a:xfrm>
        </p:spPr>
        <p:txBody>
          <a:bodyPr/>
          <a:lstStyle/>
          <a:p>
            <a:r>
              <a:rPr lang="en-US" dirty="0"/>
              <a:t> </a:t>
            </a:r>
          </a:p>
        </p:txBody>
      </p:sp>
      <p:sp>
        <p:nvSpPr>
          <p:cNvPr id="32" name="Footer Placeholder 31">
            <a:extLst>
              <a:ext uri="{FF2B5EF4-FFF2-40B4-BE49-F238E27FC236}">
                <a16:creationId xmlns:a16="http://schemas.microsoft.com/office/drawing/2014/main" id="{E7A32522-24F0-40A6-92CF-E4C87EBE5414}"/>
              </a:ext>
            </a:extLst>
          </p:cNvPr>
          <p:cNvSpPr>
            <a:spLocks noGrp="1"/>
          </p:cNvSpPr>
          <p:nvPr>
            <p:ph type="ftr" sz="quarter" idx="11"/>
          </p:nvPr>
        </p:nvSpPr>
        <p:spPr>
          <a:xfrm>
            <a:off x="4038600" y="6429375"/>
            <a:ext cx="4114800" cy="365125"/>
          </a:xfrm>
        </p:spPr>
        <p:txBody>
          <a:bodyPr/>
          <a:lstStyle/>
          <a:p>
            <a:r>
              <a:rPr lang="en-US" dirty="0"/>
              <a:t> </a:t>
            </a:r>
          </a:p>
        </p:txBody>
      </p:sp>
      <p:sp>
        <p:nvSpPr>
          <p:cNvPr id="33" name="Slide Number Placeholder 32">
            <a:extLst>
              <a:ext uri="{FF2B5EF4-FFF2-40B4-BE49-F238E27FC236}">
                <a16:creationId xmlns:a16="http://schemas.microsoft.com/office/drawing/2014/main" id="{E5D12020-B189-4032-A749-FA4A26615782}"/>
              </a:ext>
            </a:extLst>
          </p:cNvPr>
          <p:cNvSpPr>
            <a:spLocks noGrp="1"/>
          </p:cNvSpPr>
          <p:nvPr>
            <p:ph type="sldNum" sz="quarter" idx="12"/>
          </p:nvPr>
        </p:nvSpPr>
        <p:spPr>
          <a:xfrm>
            <a:off x="8610600" y="6429375"/>
            <a:ext cx="2743200" cy="365125"/>
          </a:xfrm>
        </p:spPr>
        <p:txBody>
          <a:bodyPr/>
          <a:lstStyle/>
          <a:p>
            <a:fld id="{28844951-7827-47D4-8276-7DDE1FA7D85A}" type="slidenum">
              <a:rPr lang="en-US" smtClean="0"/>
              <a:pPr/>
              <a:t>26</a:t>
            </a:fld>
            <a:endParaRPr lang="en-US"/>
          </a:p>
        </p:txBody>
      </p:sp>
      <p:sp>
        <p:nvSpPr>
          <p:cNvPr id="4" name="Picture Placeholder 3">
            <a:extLst>
              <a:ext uri="{FF2B5EF4-FFF2-40B4-BE49-F238E27FC236}">
                <a16:creationId xmlns:a16="http://schemas.microsoft.com/office/drawing/2014/main" id="{2126F5F9-EAAA-9D4A-B552-A30295127692}"/>
              </a:ext>
            </a:extLst>
          </p:cNvPr>
          <p:cNvSpPr>
            <a:spLocks noGrp="1"/>
          </p:cNvSpPr>
          <p:nvPr>
            <p:ph type="pic" sz="quarter" idx="14"/>
          </p:nvPr>
        </p:nvSpPr>
        <p:spPr>
          <a:xfrm>
            <a:off x="6096000" y="3091686"/>
            <a:ext cx="5387917" cy="2803467"/>
          </a:xfrm>
        </p:spPr>
      </p:sp>
      <p:sp>
        <p:nvSpPr>
          <p:cNvPr id="6" name="Picture Placeholder 5">
            <a:extLst>
              <a:ext uri="{FF2B5EF4-FFF2-40B4-BE49-F238E27FC236}">
                <a16:creationId xmlns:a16="http://schemas.microsoft.com/office/drawing/2014/main" id="{82C2C048-8AF8-0347-9C41-ACB965410914}"/>
              </a:ext>
            </a:extLst>
          </p:cNvPr>
          <p:cNvSpPr>
            <a:spLocks noGrp="1"/>
          </p:cNvSpPr>
          <p:nvPr>
            <p:ph type="pic" sz="quarter" idx="13"/>
          </p:nvPr>
        </p:nvSpPr>
        <p:spPr>
          <a:xfrm>
            <a:off x="741363" y="3104948"/>
            <a:ext cx="5115944" cy="2820439"/>
          </a:xfrm>
        </p:spPr>
      </p:sp>
    </p:spTree>
    <p:extLst>
      <p:ext uri="{BB962C8B-B14F-4D97-AF65-F5344CB8AC3E}">
        <p14:creationId xmlns:p14="http://schemas.microsoft.com/office/powerpoint/2010/main" val="35578435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3DEE0-36E6-9549-84DD-4C124530AE82}"/>
              </a:ext>
            </a:extLst>
          </p:cNvPr>
          <p:cNvSpPr>
            <a:spLocks noGrp="1"/>
          </p:cNvSpPr>
          <p:nvPr>
            <p:ph type="title"/>
          </p:nvPr>
        </p:nvSpPr>
        <p:spPr>
          <a:xfrm>
            <a:off x="838200" y="681038"/>
            <a:ext cx="10515600" cy="590550"/>
          </a:xfrm>
        </p:spPr>
        <p:txBody>
          <a:bodyPr>
            <a:normAutofit fontScale="90000"/>
          </a:bodyPr>
          <a:lstStyle/>
          <a:p>
            <a:r>
              <a:rPr lang="en-US" dirty="0"/>
              <a:t>Our Travel and Vacations Together</a:t>
            </a:r>
          </a:p>
        </p:txBody>
      </p:sp>
      <p:sp>
        <p:nvSpPr>
          <p:cNvPr id="4" name="Picture Placeholder 3">
            <a:extLst>
              <a:ext uri="{FF2B5EF4-FFF2-40B4-BE49-F238E27FC236}">
                <a16:creationId xmlns:a16="http://schemas.microsoft.com/office/drawing/2014/main" id="{6DFD07A3-D273-0C45-9E55-B73C0E0D7D4F}"/>
              </a:ext>
            </a:extLst>
          </p:cNvPr>
          <p:cNvSpPr>
            <a:spLocks noGrp="1"/>
          </p:cNvSpPr>
          <p:nvPr>
            <p:ph type="pic" sz="quarter" idx="14"/>
          </p:nvPr>
        </p:nvSpPr>
        <p:spPr>
          <a:xfrm>
            <a:off x="713748" y="1797526"/>
            <a:ext cx="4913019" cy="3754311"/>
          </a:xfrm>
        </p:spPr>
      </p:sp>
      <p:sp>
        <p:nvSpPr>
          <p:cNvPr id="6" name="Picture Placeholder 5">
            <a:extLst>
              <a:ext uri="{FF2B5EF4-FFF2-40B4-BE49-F238E27FC236}">
                <a16:creationId xmlns:a16="http://schemas.microsoft.com/office/drawing/2014/main" id="{A37924AF-657F-B845-AAA0-2AA90C50728E}"/>
              </a:ext>
            </a:extLst>
          </p:cNvPr>
          <p:cNvSpPr>
            <a:spLocks noGrp="1"/>
          </p:cNvSpPr>
          <p:nvPr>
            <p:ph type="pic" sz="quarter" idx="16"/>
          </p:nvPr>
        </p:nvSpPr>
        <p:spPr>
          <a:xfrm>
            <a:off x="5920407" y="1797526"/>
            <a:ext cx="5529771" cy="3754311"/>
          </a:xfrm>
        </p:spPr>
      </p:sp>
      <p:sp>
        <p:nvSpPr>
          <p:cNvPr id="8" name="Text Placeholder 7">
            <a:extLst>
              <a:ext uri="{FF2B5EF4-FFF2-40B4-BE49-F238E27FC236}">
                <a16:creationId xmlns:a16="http://schemas.microsoft.com/office/drawing/2014/main" id="{E639238A-D43F-B244-8D2F-B186B30D0AE1}"/>
              </a:ext>
            </a:extLst>
          </p:cNvPr>
          <p:cNvSpPr>
            <a:spLocks noGrp="1"/>
          </p:cNvSpPr>
          <p:nvPr>
            <p:ph type="body" sz="quarter" idx="18"/>
          </p:nvPr>
        </p:nvSpPr>
        <p:spPr>
          <a:xfrm>
            <a:off x="741822" y="6021387"/>
            <a:ext cx="2286000" cy="590550"/>
          </a:xfrm>
        </p:spPr>
        <p:txBody>
          <a:bodyPr/>
          <a:lstStyle/>
          <a:p>
            <a:r>
              <a:rPr lang="en-US" dirty="0"/>
              <a:t>Date</a:t>
            </a:r>
          </a:p>
        </p:txBody>
      </p:sp>
      <p:sp>
        <p:nvSpPr>
          <p:cNvPr id="10" name="Text Placeholder 9">
            <a:extLst>
              <a:ext uri="{FF2B5EF4-FFF2-40B4-BE49-F238E27FC236}">
                <a16:creationId xmlns:a16="http://schemas.microsoft.com/office/drawing/2014/main" id="{B04077FA-FB72-494C-899F-FE90E660E53C}"/>
              </a:ext>
            </a:extLst>
          </p:cNvPr>
          <p:cNvSpPr>
            <a:spLocks noGrp="1"/>
          </p:cNvSpPr>
          <p:nvPr>
            <p:ph type="body" sz="quarter" idx="20"/>
          </p:nvPr>
        </p:nvSpPr>
        <p:spPr>
          <a:xfrm>
            <a:off x="3538028" y="6034161"/>
            <a:ext cx="2286000" cy="590550"/>
          </a:xfrm>
        </p:spPr>
        <p:txBody>
          <a:bodyPr/>
          <a:lstStyle/>
          <a:p>
            <a:endParaRPr lang="en-US" dirty="0"/>
          </a:p>
        </p:txBody>
      </p:sp>
      <p:sp>
        <p:nvSpPr>
          <p:cNvPr id="12" name="Text Placeholder 11">
            <a:extLst>
              <a:ext uri="{FF2B5EF4-FFF2-40B4-BE49-F238E27FC236}">
                <a16:creationId xmlns:a16="http://schemas.microsoft.com/office/drawing/2014/main" id="{221D557A-CF9C-F44A-AF99-159CFB7E26C3}"/>
              </a:ext>
            </a:extLst>
          </p:cNvPr>
          <p:cNvSpPr>
            <a:spLocks noGrp="1"/>
          </p:cNvSpPr>
          <p:nvPr>
            <p:ph type="body" sz="quarter" idx="22"/>
          </p:nvPr>
        </p:nvSpPr>
        <p:spPr>
          <a:xfrm>
            <a:off x="6237856" y="6021387"/>
            <a:ext cx="2286000" cy="590550"/>
          </a:xfrm>
        </p:spPr>
        <p:txBody>
          <a:bodyPr/>
          <a:lstStyle/>
          <a:p>
            <a:r>
              <a:rPr lang="en-US" dirty="0"/>
              <a:t>Date</a:t>
            </a:r>
          </a:p>
        </p:txBody>
      </p:sp>
      <p:sp>
        <p:nvSpPr>
          <p:cNvPr id="14" name="Text Placeholder 13">
            <a:extLst>
              <a:ext uri="{FF2B5EF4-FFF2-40B4-BE49-F238E27FC236}">
                <a16:creationId xmlns:a16="http://schemas.microsoft.com/office/drawing/2014/main" id="{31906733-E1D6-4848-8DB5-9B8E7B671F75}"/>
              </a:ext>
            </a:extLst>
          </p:cNvPr>
          <p:cNvSpPr>
            <a:spLocks noGrp="1"/>
          </p:cNvSpPr>
          <p:nvPr>
            <p:ph type="body" sz="quarter" idx="24"/>
          </p:nvPr>
        </p:nvSpPr>
        <p:spPr>
          <a:xfrm>
            <a:off x="9164178" y="6034161"/>
            <a:ext cx="2286000" cy="590550"/>
          </a:xfrm>
        </p:spPr>
        <p:txBody>
          <a:bodyPr/>
          <a:lstStyle/>
          <a:p>
            <a:endParaRPr lang="en-US" dirty="0"/>
          </a:p>
        </p:txBody>
      </p:sp>
      <p:sp>
        <p:nvSpPr>
          <p:cNvPr id="15" name="Date Placeholder 14">
            <a:extLst>
              <a:ext uri="{FF2B5EF4-FFF2-40B4-BE49-F238E27FC236}">
                <a16:creationId xmlns:a16="http://schemas.microsoft.com/office/drawing/2014/main" id="{C725B0FA-DF7B-064E-9EAE-130734BBB661}"/>
              </a:ext>
            </a:extLst>
          </p:cNvPr>
          <p:cNvSpPr>
            <a:spLocks noGrp="1"/>
          </p:cNvSpPr>
          <p:nvPr>
            <p:ph type="dt" sz="half" idx="10"/>
          </p:nvPr>
        </p:nvSpPr>
        <p:spPr/>
        <p:txBody>
          <a:bodyPr/>
          <a:lstStyle/>
          <a:p>
            <a:r>
              <a:rPr lang="en-US" dirty="0"/>
              <a:t> </a:t>
            </a:r>
          </a:p>
        </p:txBody>
      </p:sp>
      <p:sp>
        <p:nvSpPr>
          <p:cNvPr id="16" name="Footer Placeholder 15">
            <a:extLst>
              <a:ext uri="{FF2B5EF4-FFF2-40B4-BE49-F238E27FC236}">
                <a16:creationId xmlns:a16="http://schemas.microsoft.com/office/drawing/2014/main" id="{E7E107E2-2CA8-714A-88E2-C1B1D89AB5ED}"/>
              </a:ext>
            </a:extLst>
          </p:cNvPr>
          <p:cNvSpPr>
            <a:spLocks noGrp="1"/>
          </p:cNvSpPr>
          <p:nvPr>
            <p:ph type="ftr" sz="quarter" idx="11"/>
          </p:nvPr>
        </p:nvSpPr>
        <p:spPr/>
        <p:txBody>
          <a:bodyPr/>
          <a:lstStyle/>
          <a:p>
            <a:r>
              <a:rPr lang="en-US" dirty="0"/>
              <a:t> </a:t>
            </a:r>
          </a:p>
        </p:txBody>
      </p:sp>
      <p:sp>
        <p:nvSpPr>
          <p:cNvPr id="17" name="Slide Number Placeholder 16">
            <a:extLst>
              <a:ext uri="{FF2B5EF4-FFF2-40B4-BE49-F238E27FC236}">
                <a16:creationId xmlns:a16="http://schemas.microsoft.com/office/drawing/2014/main" id="{47729D45-11E3-D644-8847-919B9A0F129D}"/>
              </a:ext>
            </a:extLst>
          </p:cNvPr>
          <p:cNvSpPr>
            <a:spLocks noGrp="1"/>
          </p:cNvSpPr>
          <p:nvPr>
            <p:ph type="sldNum" sz="quarter" idx="12"/>
          </p:nvPr>
        </p:nvSpPr>
        <p:spPr/>
        <p:txBody>
          <a:bodyPr/>
          <a:lstStyle/>
          <a:p>
            <a:fld id="{28844951-7827-47D4-8276-7DDE1FA7D85A}" type="slidenum">
              <a:rPr lang="en-US" smtClean="0"/>
              <a:t>27</a:t>
            </a:fld>
            <a:endParaRPr lang="en-US"/>
          </a:p>
        </p:txBody>
      </p:sp>
    </p:spTree>
    <p:extLst>
      <p:ext uri="{BB962C8B-B14F-4D97-AF65-F5344CB8AC3E}">
        <p14:creationId xmlns:p14="http://schemas.microsoft.com/office/powerpoint/2010/main" val="30069881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3DEE0-36E6-9549-84DD-4C124530AE82}"/>
              </a:ext>
            </a:extLst>
          </p:cNvPr>
          <p:cNvSpPr>
            <a:spLocks noGrp="1"/>
          </p:cNvSpPr>
          <p:nvPr>
            <p:ph type="title"/>
          </p:nvPr>
        </p:nvSpPr>
        <p:spPr>
          <a:xfrm>
            <a:off x="894347" y="919988"/>
            <a:ext cx="10515600" cy="590550"/>
          </a:xfrm>
        </p:spPr>
        <p:txBody>
          <a:bodyPr>
            <a:normAutofit fontScale="90000"/>
          </a:bodyPr>
          <a:lstStyle/>
          <a:p>
            <a:r>
              <a:rPr lang="en-US" dirty="0"/>
              <a:t>Copies of travel tickets, itineraries, hotel reservations, etc.</a:t>
            </a:r>
          </a:p>
        </p:txBody>
      </p:sp>
      <p:sp>
        <p:nvSpPr>
          <p:cNvPr id="4" name="Picture Placeholder 3">
            <a:extLst>
              <a:ext uri="{FF2B5EF4-FFF2-40B4-BE49-F238E27FC236}">
                <a16:creationId xmlns:a16="http://schemas.microsoft.com/office/drawing/2014/main" id="{6DFD07A3-D273-0C45-9E55-B73C0E0D7D4F}"/>
              </a:ext>
            </a:extLst>
          </p:cNvPr>
          <p:cNvSpPr>
            <a:spLocks noGrp="1"/>
          </p:cNvSpPr>
          <p:nvPr>
            <p:ph type="pic" sz="quarter" idx="14"/>
          </p:nvPr>
        </p:nvSpPr>
        <p:spPr>
          <a:xfrm>
            <a:off x="713748" y="1797526"/>
            <a:ext cx="4913019" cy="3754311"/>
          </a:xfrm>
        </p:spPr>
      </p:sp>
      <p:sp>
        <p:nvSpPr>
          <p:cNvPr id="6" name="Picture Placeholder 5">
            <a:extLst>
              <a:ext uri="{FF2B5EF4-FFF2-40B4-BE49-F238E27FC236}">
                <a16:creationId xmlns:a16="http://schemas.microsoft.com/office/drawing/2014/main" id="{A37924AF-657F-B845-AAA0-2AA90C50728E}"/>
              </a:ext>
            </a:extLst>
          </p:cNvPr>
          <p:cNvSpPr>
            <a:spLocks noGrp="1"/>
          </p:cNvSpPr>
          <p:nvPr>
            <p:ph type="pic" sz="quarter" idx="16"/>
          </p:nvPr>
        </p:nvSpPr>
        <p:spPr>
          <a:xfrm>
            <a:off x="5920407" y="1797526"/>
            <a:ext cx="5529771" cy="3754311"/>
          </a:xfrm>
        </p:spPr>
      </p:sp>
      <p:sp>
        <p:nvSpPr>
          <p:cNvPr id="8" name="Text Placeholder 7">
            <a:extLst>
              <a:ext uri="{FF2B5EF4-FFF2-40B4-BE49-F238E27FC236}">
                <a16:creationId xmlns:a16="http://schemas.microsoft.com/office/drawing/2014/main" id="{E639238A-D43F-B244-8D2F-B186B30D0AE1}"/>
              </a:ext>
            </a:extLst>
          </p:cNvPr>
          <p:cNvSpPr>
            <a:spLocks noGrp="1"/>
          </p:cNvSpPr>
          <p:nvPr>
            <p:ph type="body" sz="quarter" idx="18"/>
          </p:nvPr>
        </p:nvSpPr>
        <p:spPr>
          <a:xfrm>
            <a:off x="741822" y="6021387"/>
            <a:ext cx="2286000" cy="590550"/>
          </a:xfrm>
        </p:spPr>
        <p:txBody>
          <a:bodyPr/>
          <a:lstStyle/>
          <a:p>
            <a:r>
              <a:rPr lang="en-US" dirty="0"/>
              <a:t>Date</a:t>
            </a:r>
          </a:p>
        </p:txBody>
      </p:sp>
      <p:sp>
        <p:nvSpPr>
          <p:cNvPr id="10" name="Text Placeholder 9">
            <a:extLst>
              <a:ext uri="{FF2B5EF4-FFF2-40B4-BE49-F238E27FC236}">
                <a16:creationId xmlns:a16="http://schemas.microsoft.com/office/drawing/2014/main" id="{B04077FA-FB72-494C-899F-FE90E660E53C}"/>
              </a:ext>
            </a:extLst>
          </p:cNvPr>
          <p:cNvSpPr>
            <a:spLocks noGrp="1"/>
          </p:cNvSpPr>
          <p:nvPr>
            <p:ph type="body" sz="quarter" idx="20"/>
          </p:nvPr>
        </p:nvSpPr>
        <p:spPr>
          <a:xfrm>
            <a:off x="3538028" y="6034161"/>
            <a:ext cx="2286000" cy="590550"/>
          </a:xfrm>
        </p:spPr>
        <p:txBody>
          <a:bodyPr/>
          <a:lstStyle/>
          <a:p>
            <a:endParaRPr lang="en-US" dirty="0"/>
          </a:p>
        </p:txBody>
      </p:sp>
      <p:sp>
        <p:nvSpPr>
          <p:cNvPr id="12" name="Text Placeholder 11">
            <a:extLst>
              <a:ext uri="{FF2B5EF4-FFF2-40B4-BE49-F238E27FC236}">
                <a16:creationId xmlns:a16="http://schemas.microsoft.com/office/drawing/2014/main" id="{221D557A-CF9C-F44A-AF99-159CFB7E26C3}"/>
              </a:ext>
            </a:extLst>
          </p:cNvPr>
          <p:cNvSpPr>
            <a:spLocks noGrp="1"/>
          </p:cNvSpPr>
          <p:nvPr>
            <p:ph type="body" sz="quarter" idx="22"/>
          </p:nvPr>
        </p:nvSpPr>
        <p:spPr>
          <a:xfrm>
            <a:off x="6237856" y="6021387"/>
            <a:ext cx="2286000" cy="590550"/>
          </a:xfrm>
        </p:spPr>
        <p:txBody>
          <a:bodyPr/>
          <a:lstStyle/>
          <a:p>
            <a:r>
              <a:rPr lang="en-US" dirty="0"/>
              <a:t>Date</a:t>
            </a:r>
          </a:p>
        </p:txBody>
      </p:sp>
      <p:sp>
        <p:nvSpPr>
          <p:cNvPr id="14" name="Text Placeholder 13">
            <a:extLst>
              <a:ext uri="{FF2B5EF4-FFF2-40B4-BE49-F238E27FC236}">
                <a16:creationId xmlns:a16="http://schemas.microsoft.com/office/drawing/2014/main" id="{31906733-E1D6-4848-8DB5-9B8E7B671F75}"/>
              </a:ext>
            </a:extLst>
          </p:cNvPr>
          <p:cNvSpPr>
            <a:spLocks noGrp="1"/>
          </p:cNvSpPr>
          <p:nvPr>
            <p:ph type="body" sz="quarter" idx="24"/>
          </p:nvPr>
        </p:nvSpPr>
        <p:spPr>
          <a:xfrm>
            <a:off x="9164178" y="6034161"/>
            <a:ext cx="2286000" cy="590550"/>
          </a:xfrm>
        </p:spPr>
        <p:txBody>
          <a:bodyPr/>
          <a:lstStyle/>
          <a:p>
            <a:endParaRPr lang="en-US" dirty="0"/>
          </a:p>
        </p:txBody>
      </p:sp>
      <p:sp>
        <p:nvSpPr>
          <p:cNvPr id="15" name="Date Placeholder 14">
            <a:extLst>
              <a:ext uri="{FF2B5EF4-FFF2-40B4-BE49-F238E27FC236}">
                <a16:creationId xmlns:a16="http://schemas.microsoft.com/office/drawing/2014/main" id="{C725B0FA-DF7B-064E-9EAE-130734BBB661}"/>
              </a:ext>
            </a:extLst>
          </p:cNvPr>
          <p:cNvSpPr>
            <a:spLocks noGrp="1"/>
          </p:cNvSpPr>
          <p:nvPr>
            <p:ph type="dt" sz="half" idx="10"/>
          </p:nvPr>
        </p:nvSpPr>
        <p:spPr/>
        <p:txBody>
          <a:bodyPr/>
          <a:lstStyle/>
          <a:p>
            <a:r>
              <a:rPr lang="en-US" dirty="0"/>
              <a:t> </a:t>
            </a:r>
          </a:p>
        </p:txBody>
      </p:sp>
      <p:sp>
        <p:nvSpPr>
          <p:cNvPr id="16" name="Footer Placeholder 15">
            <a:extLst>
              <a:ext uri="{FF2B5EF4-FFF2-40B4-BE49-F238E27FC236}">
                <a16:creationId xmlns:a16="http://schemas.microsoft.com/office/drawing/2014/main" id="{E7E107E2-2CA8-714A-88E2-C1B1D89AB5ED}"/>
              </a:ext>
            </a:extLst>
          </p:cNvPr>
          <p:cNvSpPr>
            <a:spLocks noGrp="1"/>
          </p:cNvSpPr>
          <p:nvPr>
            <p:ph type="ftr" sz="quarter" idx="11"/>
          </p:nvPr>
        </p:nvSpPr>
        <p:spPr/>
        <p:txBody>
          <a:bodyPr/>
          <a:lstStyle/>
          <a:p>
            <a:r>
              <a:rPr lang="en-US" dirty="0"/>
              <a:t> </a:t>
            </a:r>
          </a:p>
        </p:txBody>
      </p:sp>
      <p:sp>
        <p:nvSpPr>
          <p:cNvPr id="17" name="Slide Number Placeholder 16">
            <a:extLst>
              <a:ext uri="{FF2B5EF4-FFF2-40B4-BE49-F238E27FC236}">
                <a16:creationId xmlns:a16="http://schemas.microsoft.com/office/drawing/2014/main" id="{47729D45-11E3-D644-8847-919B9A0F129D}"/>
              </a:ext>
            </a:extLst>
          </p:cNvPr>
          <p:cNvSpPr>
            <a:spLocks noGrp="1"/>
          </p:cNvSpPr>
          <p:nvPr>
            <p:ph type="sldNum" sz="quarter" idx="12"/>
          </p:nvPr>
        </p:nvSpPr>
        <p:spPr/>
        <p:txBody>
          <a:bodyPr/>
          <a:lstStyle/>
          <a:p>
            <a:fld id="{28844951-7827-47D4-8276-7DDE1FA7D85A}" type="slidenum">
              <a:rPr lang="en-US" smtClean="0"/>
              <a:t>28</a:t>
            </a:fld>
            <a:endParaRPr lang="en-US"/>
          </a:p>
        </p:txBody>
      </p:sp>
    </p:spTree>
    <p:extLst>
      <p:ext uri="{BB962C8B-B14F-4D97-AF65-F5344CB8AC3E}">
        <p14:creationId xmlns:p14="http://schemas.microsoft.com/office/powerpoint/2010/main" val="4218035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3DEE0-36E6-9549-84DD-4C124530AE82}"/>
              </a:ext>
            </a:extLst>
          </p:cNvPr>
          <p:cNvSpPr>
            <a:spLocks noGrp="1"/>
          </p:cNvSpPr>
          <p:nvPr>
            <p:ph type="title"/>
          </p:nvPr>
        </p:nvSpPr>
        <p:spPr>
          <a:xfrm>
            <a:off x="894347" y="919988"/>
            <a:ext cx="10515600" cy="590550"/>
          </a:xfrm>
        </p:spPr>
        <p:txBody>
          <a:bodyPr>
            <a:normAutofit fontScale="90000"/>
          </a:bodyPr>
          <a:lstStyle/>
          <a:p>
            <a:r>
              <a:rPr lang="en-US" dirty="0"/>
              <a:t>Copies of travel tickets, itineraries, hotel reservations, etc.</a:t>
            </a:r>
          </a:p>
        </p:txBody>
      </p:sp>
      <p:sp>
        <p:nvSpPr>
          <p:cNvPr id="4" name="Picture Placeholder 3">
            <a:extLst>
              <a:ext uri="{FF2B5EF4-FFF2-40B4-BE49-F238E27FC236}">
                <a16:creationId xmlns:a16="http://schemas.microsoft.com/office/drawing/2014/main" id="{6DFD07A3-D273-0C45-9E55-B73C0E0D7D4F}"/>
              </a:ext>
            </a:extLst>
          </p:cNvPr>
          <p:cNvSpPr>
            <a:spLocks noGrp="1"/>
          </p:cNvSpPr>
          <p:nvPr>
            <p:ph type="pic" sz="quarter" idx="14"/>
          </p:nvPr>
        </p:nvSpPr>
        <p:spPr>
          <a:xfrm>
            <a:off x="713748" y="1797526"/>
            <a:ext cx="4913019" cy="3754311"/>
          </a:xfrm>
        </p:spPr>
      </p:sp>
      <p:sp>
        <p:nvSpPr>
          <p:cNvPr id="6" name="Picture Placeholder 5">
            <a:extLst>
              <a:ext uri="{FF2B5EF4-FFF2-40B4-BE49-F238E27FC236}">
                <a16:creationId xmlns:a16="http://schemas.microsoft.com/office/drawing/2014/main" id="{A37924AF-657F-B845-AAA0-2AA90C50728E}"/>
              </a:ext>
            </a:extLst>
          </p:cNvPr>
          <p:cNvSpPr>
            <a:spLocks noGrp="1"/>
          </p:cNvSpPr>
          <p:nvPr>
            <p:ph type="pic" sz="quarter" idx="16"/>
          </p:nvPr>
        </p:nvSpPr>
        <p:spPr>
          <a:xfrm>
            <a:off x="5920407" y="1797526"/>
            <a:ext cx="5529771" cy="3754311"/>
          </a:xfrm>
        </p:spPr>
      </p:sp>
      <p:sp>
        <p:nvSpPr>
          <p:cNvPr id="8" name="Text Placeholder 7">
            <a:extLst>
              <a:ext uri="{FF2B5EF4-FFF2-40B4-BE49-F238E27FC236}">
                <a16:creationId xmlns:a16="http://schemas.microsoft.com/office/drawing/2014/main" id="{E639238A-D43F-B244-8D2F-B186B30D0AE1}"/>
              </a:ext>
            </a:extLst>
          </p:cNvPr>
          <p:cNvSpPr>
            <a:spLocks noGrp="1"/>
          </p:cNvSpPr>
          <p:nvPr>
            <p:ph type="body" sz="quarter" idx="18"/>
          </p:nvPr>
        </p:nvSpPr>
        <p:spPr>
          <a:xfrm>
            <a:off x="741822" y="6021387"/>
            <a:ext cx="2286000" cy="590550"/>
          </a:xfrm>
        </p:spPr>
        <p:txBody>
          <a:bodyPr/>
          <a:lstStyle/>
          <a:p>
            <a:r>
              <a:rPr lang="en-US" dirty="0"/>
              <a:t>Date</a:t>
            </a:r>
          </a:p>
        </p:txBody>
      </p:sp>
      <p:sp>
        <p:nvSpPr>
          <p:cNvPr id="10" name="Text Placeholder 9">
            <a:extLst>
              <a:ext uri="{FF2B5EF4-FFF2-40B4-BE49-F238E27FC236}">
                <a16:creationId xmlns:a16="http://schemas.microsoft.com/office/drawing/2014/main" id="{B04077FA-FB72-494C-899F-FE90E660E53C}"/>
              </a:ext>
            </a:extLst>
          </p:cNvPr>
          <p:cNvSpPr>
            <a:spLocks noGrp="1"/>
          </p:cNvSpPr>
          <p:nvPr>
            <p:ph type="body" sz="quarter" idx="20"/>
          </p:nvPr>
        </p:nvSpPr>
        <p:spPr>
          <a:xfrm>
            <a:off x="3538028" y="6034161"/>
            <a:ext cx="2286000" cy="590550"/>
          </a:xfrm>
        </p:spPr>
        <p:txBody>
          <a:bodyPr/>
          <a:lstStyle/>
          <a:p>
            <a:endParaRPr lang="en-US" dirty="0"/>
          </a:p>
        </p:txBody>
      </p:sp>
      <p:sp>
        <p:nvSpPr>
          <p:cNvPr id="12" name="Text Placeholder 11">
            <a:extLst>
              <a:ext uri="{FF2B5EF4-FFF2-40B4-BE49-F238E27FC236}">
                <a16:creationId xmlns:a16="http://schemas.microsoft.com/office/drawing/2014/main" id="{221D557A-CF9C-F44A-AF99-159CFB7E26C3}"/>
              </a:ext>
            </a:extLst>
          </p:cNvPr>
          <p:cNvSpPr>
            <a:spLocks noGrp="1"/>
          </p:cNvSpPr>
          <p:nvPr>
            <p:ph type="body" sz="quarter" idx="22"/>
          </p:nvPr>
        </p:nvSpPr>
        <p:spPr>
          <a:xfrm>
            <a:off x="6237856" y="6021387"/>
            <a:ext cx="2286000" cy="590550"/>
          </a:xfrm>
        </p:spPr>
        <p:txBody>
          <a:bodyPr/>
          <a:lstStyle/>
          <a:p>
            <a:r>
              <a:rPr lang="en-US" dirty="0"/>
              <a:t>Date</a:t>
            </a:r>
          </a:p>
        </p:txBody>
      </p:sp>
      <p:sp>
        <p:nvSpPr>
          <p:cNvPr id="14" name="Text Placeholder 13">
            <a:extLst>
              <a:ext uri="{FF2B5EF4-FFF2-40B4-BE49-F238E27FC236}">
                <a16:creationId xmlns:a16="http://schemas.microsoft.com/office/drawing/2014/main" id="{31906733-E1D6-4848-8DB5-9B8E7B671F75}"/>
              </a:ext>
            </a:extLst>
          </p:cNvPr>
          <p:cNvSpPr>
            <a:spLocks noGrp="1"/>
          </p:cNvSpPr>
          <p:nvPr>
            <p:ph type="body" sz="quarter" idx="24"/>
          </p:nvPr>
        </p:nvSpPr>
        <p:spPr>
          <a:xfrm>
            <a:off x="9164178" y="6034161"/>
            <a:ext cx="2286000" cy="590550"/>
          </a:xfrm>
        </p:spPr>
        <p:txBody>
          <a:bodyPr/>
          <a:lstStyle/>
          <a:p>
            <a:endParaRPr lang="en-US" dirty="0"/>
          </a:p>
        </p:txBody>
      </p:sp>
      <p:sp>
        <p:nvSpPr>
          <p:cNvPr id="15" name="Date Placeholder 14">
            <a:extLst>
              <a:ext uri="{FF2B5EF4-FFF2-40B4-BE49-F238E27FC236}">
                <a16:creationId xmlns:a16="http://schemas.microsoft.com/office/drawing/2014/main" id="{C725B0FA-DF7B-064E-9EAE-130734BBB661}"/>
              </a:ext>
            </a:extLst>
          </p:cNvPr>
          <p:cNvSpPr>
            <a:spLocks noGrp="1"/>
          </p:cNvSpPr>
          <p:nvPr>
            <p:ph type="dt" sz="half" idx="10"/>
          </p:nvPr>
        </p:nvSpPr>
        <p:spPr/>
        <p:txBody>
          <a:bodyPr/>
          <a:lstStyle/>
          <a:p>
            <a:r>
              <a:rPr lang="en-US" dirty="0"/>
              <a:t> </a:t>
            </a:r>
          </a:p>
        </p:txBody>
      </p:sp>
      <p:sp>
        <p:nvSpPr>
          <p:cNvPr id="16" name="Footer Placeholder 15">
            <a:extLst>
              <a:ext uri="{FF2B5EF4-FFF2-40B4-BE49-F238E27FC236}">
                <a16:creationId xmlns:a16="http://schemas.microsoft.com/office/drawing/2014/main" id="{E7E107E2-2CA8-714A-88E2-C1B1D89AB5ED}"/>
              </a:ext>
            </a:extLst>
          </p:cNvPr>
          <p:cNvSpPr>
            <a:spLocks noGrp="1"/>
          </p:cNvSpPr>
          <p:nvPr>
            <p:ph type="ftr" sz="quarter" idx="11"/>
          </p:nvPr>
        </p:nvSpPr>
        <p:spPr/>
        <p:txBody>
          <a:bodyPr/>
          <a:lstStyle/>
          <a:p>
            <a:r>
              <a:rPr lang="en-US" dirty="0"/>
              <a:t> </a:t>
            </a:r>
          </a:p>
        </p:txBody>
      </p:sp>
      <p:sp>
        <p:nvSpPr>
          <p:cNvPr id="17" name="Slide Number Placeholder 16">
            <a:extLst>
              <a:ext uri="{FF2B5EF4-FFF2-40B4-BE49-F238E27FC236}">
                <a16:creationId xmlns:a16="http://schemas.microsoft.com/office/drawing/2014/main" id="{47729D45-11E3-D644-8847-919B9A0F129D}"/>
              </a:ext>
            </a:extLst>
          </p:cNvPr>
          <p:cNvSpPr>
            <a:spLocks noGrp="1"/>
          </p:cNvSpPr>
          <p:nvPr>
            <p:ph type="sldNum" sz="quarter" idx="12"/>
          </p:nvPr>
        </p:nvSpPr>
        <p:spPr/>
        <p:txBody>
          <a:bodyPr/>
          <a:lstStyle/>
          <a:p>
            <a:fld id="{28844951-7827-47D4-8276-7DDE1FA7D85A}" type="slidenum">
              <a:rPr lang="en-US" smtClean="0"/>
              <a:t>29</a:t>
            </a:fld>
            <a:endParaRPr lang="en-US"/>
          </a:p>
        </p:txBody>
      </p:sp>
    </p:spTree>
    <p:extLst>
      <p:ext uri="{BB962C8B-B14F-4D97-AF65-F5344CB8AC3E}">
        <p14:creationId xmlns:p14="http://schemas.microsoft.com/office/powerpoint/2010/main" val="3406931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51886-AA43-422E-B193-F1F3DF7D8A4D}"/>
              </a:ext>
            </a:extLst>
          </p:cNvPr>
          <p:cNvSpPr>
            <a:spLocks noGrp="1"/>
          </p:cNvSpPr>
          <p:nvPr>
            <p:ph type="title"/>
          </p:nvPr>
        </p:nvSpPr>
        <p:spPr>
          <a:xfrm>
            <a:off x="838200" y="681037"/>
            <a:ext cx="10515600" cy="1147763"/>
          </a:xfrm>
        </p:spPr>
        <p:txBody>
          <a:bodyPr/>
          <a:lstStyle/>
          <a:p>
            <a:r>
              <a:rPr lang="en-US" dirty="0"/>
              <a:t>Timeline of Our Relationship</a:t>
            </a:r>
          </a:p>
        </p:txBody>
      </p:sp>
      <p:graphicFrame>
        <p:nvGraphicFramePr>
          <p:cNvPr id="4" name="Content Placeholder 3" descr="Timeline">
            <a:extLst>
              <a:ext uri="{FF2B5EF4-FFF2-40B4-BE49-F238E27FC236}">
                <a16:creationId xmlns:a16="http://schemas.microsoft.com/office/drawing/2014/main" id="{4424901C-24B0-4C46-B815-EB0C38D74251}"/>
              </a:ext>
            </a:extLst>
          </p:cNvPr>
          <p:cNvGraphicFramePr>
            <a:graphicFrameLocks noGrp="1"/>
          </p:cNvGraphicFramePr>
          <p:nvPr>
            <p:ph idx="1"/>
            <p:extLst>
              <p:ext uri="{D42A27DB-BD31-4B8C-83A1-F6EECF244321}">
                <p14:modId xmlns:p14="http://schemas.microsoft.com/office/powerpoint/2010/main" val="3483478566"/>
              </p:ext>
            </p:extLst>
          </p:nvPr>
        </p:nvGraphicFramePr>
        <p:xfrm>
          <a:off x="838200" y="2178050"/>
          <a:ext cx="10515600" cy="39989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Date Placeholder 2">
            <a:extLst>
              <a:ext uri="{FF2B5EF4-FFF2-40B4-BE49-F238E27FC236}">
                <a16:creationId xmlns:a16="http://schemas.microsoft.com/office/drawing/2014/main" id="{CC8EC3DE-6959-4606-92E7-BAA4FE72E2FA}"/>
              </a:ext>
            </a:extLst>
          </p:cNvPr>
          <p:cNvSpPr>
            <a:spLocks noGrp="1"/>
          </p:cNvSpPr>
          <p:nvPr>
            <p:ph type="dt" sz="half" idx="10"/>
          </p:nvPr>
        </p:nvSpPr>
        <p:spPr>
          <a:xfrm>
            <a:off x="838200" y="6429375"/>
            <a:ext cx="2743200" cy="365125"/>
          </a:xfrm>
        </p:spPr>
        <p:txBody>
          <a:bodyPr/>
          <a:lstStyle/>
          <a:p>
            <a:r>
              <a:rPr lang="en-US" dirty="0"/>
              <a:t> </a:t>
            </a:r>
          </a:p>
        </p:txBody>
      </p:sp>
      <p:sp>
        <p:nvSpPr>
          <p:cNvPr id="5" name="Footer Placeholder 4">
            <a:extLst>
              <a:ext uri="{FF2B5EF4-FFF2-40B4-BE49-F238E27FC236}">
                <a16:creationId xmlns:a16="http://schemas.microsoft.com/office/drawing/2014/main" id="{3775AFC8-8A78-4AE3-A237-4E17FE12A115}"/>
              </a:ext>
            </a:extLst>
          </p:cNvPr>
          <p:cNvSpPr>
            <a:spLocks noGrp="1"/>
          </p:cNvSpPr>
          <p:nvPr>
            <p:ph type="ftr" sz="quarter" idx="11"/>
          </p:nvPr>
        </p:nvSpPr>
        <p:spPr>
          <a:xfrm>
            <a:off x="4038600" y="6429375"/>
            <a:ext cx="4114800" cy="365125"/>
          </a:xfrm>
        </p:spPr>
        <p:txBody>
          <a:bodyPr/>
          <a:lstStyle/>
          <a:p>
            <a:r>
              <a:rPr lang="en-US" dirty="0"/>
              <a:t> </a:t>
            </a:r>
          </a:p>
        </p:txBody>
      </p:sp>
      <p:sp>
        <p:nvSpPr>
          <p:cNvPr id="6" name="Slide Number Placeholder 5">
            <a:extLst>
              <a:ext uri="{FF2B5EF4-FFF2-40B4-BE49-F238E27FC236}">
                <a16:creationId xmlns:a16="http://schemas.microsoft.com/office/drawing/2014/main" id="{8D03D7EC-E54B-4E0E-A5C3-7071C72A8940}"/>
              </a:ext>
            </a:extLst>
          </p:cNvPr>
          <p:cNvSpPr>
            <a:spLocks noGrp="1"/>
          </p:cNvSpPr>
          <p:nvPr>
            <p:ph type="sldNum" sz="quarter" idx="12"/>
          </p:nvPr>
        </p:nvSpPr>
        <p:spPr>
          <a:xfrm>
            <a:off x="8610600" y="6429375"/>
            <a:ext cx="2743200" cy="365125"/>
          </a:xfrm>
        </p:spPr>
        <p:txBody>
          <a:bodyPr/>
          <a:lstStyle/>
          <a:p>
            <a:fld id="{28844951-7827-47D4-8276-7DDE1FA7D85A}" type="slidenum">
              <a:rPr lang="en-US" smtClean="0"/>
              <a:pPr/>
              <a:t>3</a:t>
            </a:fld>
            <a:endParaRPr lang="en-US"/>
          </a:p>
        </p:txBody>
      </p:sp>
    </p:spTree>
    <p:extLst>
      <p:ext uri="{BB962C8B-B14F-4D97-AF65-F5344CB8AC3E}">
        <p14:creationId xmlns:p14="http://schemas.microsoft.com/office/powerpoint/2010/main" val="32764798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3DEE0-36E6-9549-84DD-4C124530AE82}"/>
              </a:ext>
            </a:extLst>
          </p:cNvPr>
          <p:cNvSpPr>
            <a:spLocks noGrp="1"/>
          </p:cNvSpPr>
          <p:nvPr>
            <p:ph type="title"/>
          </p:nvPr>
        </p:nvSpPr>
        <p:spPr>
          <a:xfrm>
            <a:off x="894347" y="919988"/>
            <a:ext cx="10515600" cy="590550"/>
          </a:xfrm>
        </p:spPr>
        <p:txBody>
          <a:bodyPr>
            <a:normAutofit fontScale="90000"/>
          </a:bodyPr>
          <a:lstStyle/>
          <a:p>
            <a:r>
              <a:rPr lang="en-US" dirty="0"/>
              <a:t>Copies of travel tickets, itineraries, hotel reservations, etc.</a:t>
            </a:r>
          </a:p>
        </p:txBody>
      </p:sp>
      <p:sp>
        <p:nvSpPr>
          <p:cNvPr id="4" name="Picture Placeholder 3">
            <a:extLst>
              <a:ext uri="{FF2B5EF4-FFF2-40B4-BE49-F238E27FC236}">
                <a16:creationId xmlns:a16="http://schemas.microsoft.com/office/drawing/2014/main" id="{6DFD07A3-D273-0C45-9E55-B73C0E0D7D4F}"/>
              </a:ext>
            </a:extLst>
          </p:cNvPr>
          <p:cNvSpPr>
            <a:spLocks noGrp="1"/>
          </p:cNvSpPr>
          <p:nvPr>
            <p:ph type="pic" sz="quarter" idx="14"/>
          </p:nvPr>
        </p:nvSpPr>
        <p:spPr>
          <a:xfrm>
            <a:off x="713748" y="1797526"/>
            <a:ext cx="4913019" cy="3754311"/>
          </a:xfrm>
        </p:spPr>
      </p:sp>
      <p:sp>
        <p:nvSpPr>
          <p:cNvPr id="6" name="Picture Placeholder 5">
            <a:extLst>
              <a:ext uri="{FF2B5EF4-FFF2-40B4-BE49-F238E27FC236}">
                <a16:creationId xmlns:a16="http://schemas.microsoft.com/office/drawing/2014/main" id="{A37924AF-657F-B845-AAA0-2AA90C50728E}"/>
              </a:ext>
            </a:extLst>
          </p:cNvPr>
          <p:cNvSpPr>
            <a:spLocks noGrp="1"/>
          </p:cNvSpPr>
          <p:nvPr>
            <p:ph type="pic" sz="quarter" idx="16"/>
          </p:nvPr>
        </p:nvSpPr>
        <p:spPr>
          <a:xfrm>
            <a:off x="5920407" y="1797526"/>
            <a:ext cx="5529771" cy="3754311"/>
          </a:xfrm>
        </p:spPr>
      </p:sp>
      <p:sp>
        <p:nvSpPr>
          <p:cNvPr id="8" name="Text Placeholder 7">
            <a:extLst>
              <a:ext uri="{FF2B5EF4-FFF2-40B4-BE49-F238E27FC236}">
                <a16:creationId xmlns:a16="http://schemas.microsoft.com/office/drawing/2014/main" id="{E639238A-D43F-B244-8D2F-B186B30D0AE1}"/>
              </a:ext>
            </a:extLst>
          </p:cNvPr>
          <p:cNvSpPr>
            <a:spLocks noGrp="1"/>
          </p:cNvSpPr>
          <p:nvPr>
            <p:ph type="body" sz="quarter" idx="18"/>
          </p:nvPr>
        </p:nvSpPr>
        <p:spPr>
          <a:xfrm>
            <a:off x="741822" y="6021387"/>
            <a:ext cx="2286000" cy="590550"/>
          </a:xfrm>
        </p:spPr>
        <p:txBody>
          <a:bodyPr/>
          <a:lstStyle/>
          <a:p>
            <a:r>
              <a:rPr lang="en-US" dirty="0"/>
              <a:t>Date</a:t>
            </a:r>
          </a:p>
        </p:txBody>
      </p:sp>
      <p:sp>
        <p:nvSpPr>
          <p:cNvPr id="10" name="Text Placeholder 9">
            <a:extLst>
              <a:ext uri="{FF2B5EF4-FFF2-40B4-BE49-F238E27FC236}">
                <a16:creationId xmlns:a16="http://schemas.microsoft.com/office/drawing/2014/main" id="{B04077FA-FB72-494C-899F-FE90E660E53C}"/>
              </a:ext>
            </a:extLst>
          </p:cNvPr>
          <p:cNvSpPr>
            <a:spLocks noGrp="1"/>
          </p:cNvSpPr>
          <p:nvPr>
            <p:ph type="body" sz="quarter" idx="20"/>
          </p:nvPr>
        </p:nvSpPr>
        <p:spPr>
          <a:xfrm>
            <a:off x="3538028" y="6034161"/>
            <a:ext cx="2286000" cy="590550"/>
          </a:xfrm>
        </p:spPr>
        <p:txBody>
          <a:bodyPr/>
          <a:lstStyle/>
          <a:p>
            <a:endParaRPr lang="en-US" dirty="0"/>
          </a:p>
        </p:txBody>
      </p:sp>
      <p:sp>
        <p:nvSpPr>
          <p:cNvPr id="12" name="Text Placeholder 11">
            <a:extLst>
              <a:ext uri="{FF2B5EF4-FFF2-40B4-BE49-F238E27FC236}">
                <a16:creationId xmlns:a16="http://schemas.microsoft.com/office/drawing/2014/main" id="{221D557A-CF9C-F44A-AF99-159CFB7E26C3}"/>
              </a:ext>
            </a:extLst>
          </p:cNvPr>
          <p:cNvSpPr>
            <a:spLocks noGrp="1"/>
          </p:cNvSpPr>
          <p:nvPr>
            <p:ph type="body" sz="quarter" idx="22"/>
          </p:nvPr>
        </p:nvSpPr>
        <p:spPr>
          <a:xfrm>
            <a:off x="6237856" y="6021387"/>
            <a:ext cx="2286000" cy="590550"/>
          </a:xfrm>
        </p:spPr>
        <p:txBody>
          <a:bodyPr/>
          <a:lstStyle/>
          <a:p>
            <a:r>
              <a:rPr lang="en-US" dirty="0"/>
              <a:t>Date</a:t>
            </a:r>
          </a:p>
        </p:txBody>
      </p:sp>
      <p:sp>
        <p:nvSpPr>
          <p:cNvPr id="14" name="Text Placeholder 13">
            <a:extLst>
              <a:ext uri="{FF2B5EF4-FFF2-40B4-BE49-F238E27FC236}">
                <a16:creationId xmlns:a16="http://schemas.microsoft.com/office/drawing/2014/main" id="{31906733-E1D6-4848-8DB5-9B8E7B671F75}"/>
              </a:ext>
            </a:extLst>
          </p:cNvPr>
          <p:cNvSpPr>
            <a:spLocks noGrp="1"/>
          </p:cNvSpPr>
          <p:nvPr>
            <p:ph type="body" sz="quarter" idx="24"/>
          </p:nvPr>
        </p:nvSpPr>
        <p:spPr>
          <a:xfrm>
            <a:off x="9164178" y="6034161"/>
            <a:ext cx="2286000" cy="590550"/>
          </a:xfrm>
        </p:spPr>
        <p:txBody>
          <a:bodyPr/>
          <a:lstStyle/>
          <a:p>
            <a:endParaRPr lang="en-US" dirty="0"/>
          </a:p>
        </p:txBody>
      </p:sp>
      <p:sp>
        <p:nvSpPr>
          <p:cNvPr id="15" name="Date Placeholder 14">
            <a:extLst>
              <a:ext uri="{FF2B5EF4-FFF2-40B4-BE49-F238E27FC236}">
                <a16:creationId xmlns:a16="http://schemas.microsoft.com/office/drawing/2014/main" id="{C725B0FA-DF7B-064E-9EAE-130734BBB661}"/>
              </a:ext>
            </a:extLst>
          </p:cNvPr>
          <p:cNvSpPr>
            <a:spLocks noGrp="1"/>
          </p:cNvSpPr>
          <p:nvPr>
            <p:ph type="dt" sz="half" idx="10"/>
          </p:nvPr>
        </p:nvSpPr>
        <p:spPr/>
        <p:txBody>
          <a:bodyPr/>
          <a:lstStyle/>
          <a:p>
            <a:r>
              <a:rPr lang="en-US" dirty="0"/>
              <a:t> </a:t>
            </a:r>
          </a:p>
        </p:txBody>
      </p:sp>
      <p:sp>
        <p:nvSpPr>
          <p:cNvPr id="16" name="Footer Placeholder 15">
            <a:extLst>
              <a:ext uri="{FF2B5EF4-FFF2-40B4-BE49-F238E27FC236}">
                <a16:creationId xmlns:a16="http://schemas.microsoft.com/office/drawing/2014/main" id="{E7E107E2-2CA8-714A-88E2-C1B1D89AB5ED}"/>
              </a:ext>
            </a:extLst>
          </p:cNvPr>
          <p:cNvSpPr>
            <a:spLocks noGrp="1"/>
          </p:cNvSpPr>
          <p:nvPr>
            <p:ph type="ftr" sz="quarter" idx="11"/>
          </p:nvPr>
        </p:nvSpPr>
        <p:spPr/>
        <p:txBody>
          <a:bodyPr/>
          <a:lstStyle/>
          <a:p>
            <a:r>
              <a:rPr lang="en-US" dirty="0"/>
              <a:t> </a:t>
            </a:r>
          </a:p>
        </p:txBody>
      </p:sp>
      <p:sp>
        <p:nvSpPr>
          <p:cNvPr id="17" name="Slide Number Placeholder 16">
            <a:extLst>
              <a:ext uri="{FF2B5EF4-FFF2-40B4-BE49-F238E27FC236}">
                <a16:creationId xmlns:a16="http://schemas.microsoft.com/office/drawing/2014/main" id="{47729D45-11E3-D644-8847-919B9A0F129D}"/>
              </a:ext>
            </a:extLst>
          </p:cNvPr>
          <p:cNvSpPr>
            <a:spLocks noGrp="1"/>
          </p:cNvSpPr>
          <p:nvPr>
            <p:ph type="sldNum" sz="quarter" idx="12"/>
          </p:nvPr>
        </p:nvSpPr>
        <p:spPr/>
        <p:txBody>
          <a:bodyPr/>
          <a:lstStyle/>
          <a:p>
            <a:fld id="{28844951-7827-47D4-8276-7DDE1FA7D85A}" type="slidenum">
              <a:rPr lang="en-US" smtClean="0"/>
              <a:t>30</a:t>
            </a:fld>
            <a:endParaRPr lang="en-US"/>
          </a:p>
        </p:txBody>
      </p:sp>
    </p:spTree>
    <p:extLst>
      <p:ext uri="{BB962C8B-B14F-4D97-AF65-F5344CB8AC3E}">
        <p14:creationId xmlns:p14="http://schemas.microsoft.com/office/powerpoint/2010/main" val="3122135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191B0-6EB1-465F-8485-17B0C7B5E4D2}"/>
              </a:ext>
            </a:extLst>
          </p:cNvPr>
          <p:cNvSpPr>
            <a:spLocks noGrp="1"/>
          </p:cNvSpPr>
          <p:nvPr>
            <p:ph type="title"/>
          </p:nvPr>
        </p:nvSpPr>
        <p:spPr>
          <a:xfrm>
            <a:off x="838200" y="681037"/>
            <a:ext cx="10515600" cy="1934286"/>
          </a:xfrm>
        </p:spPr>
        <p:txBody>
          <a:bodyPr>
            <a:normAutofit fontScale="90000"/>
          </a:bodyPr>
          <a:lstStyle/>
          <a:p>
            <a:r>
              <a:rPr lang="en-US" dirty="0"/>
              <a:t>Gifts we have given Each Other</a:t>
            </a:r>
            <a:br>
              <a:rPr lang="en-US" dirty="0"/>
            </a:br>
            <a:r>
              <a:rPr lang="en-US" sz="2200" dirty="0"/>
              <a:t>Listed below are some gifts we have given each other:</a:t>
            </a:r>
            <a:br>
              <a:rPr lang="en-US" sz="2200" dirty="0"/>
            </a:br>
            <a:r>
              <a:rPr lang="en-US" sz="2200" dirty="0">
                <a:highlight>
                  <a:srgbClr val="FFFF00"/>
                </a:highlight>
              </a:rPr>
              <a:t>[enter spouse name</a:t>
            </a:r>
            <a:r>
              <a:rPr lang="en-US" sz="2200" dirty="0"/>
              <a:t>] gave [</a:t>
            </a:r>
            <a:r>
              <a:rPr lang="en-US" sz="2200" dirty="0">
                <a:highlight>
                  <a:srgbClr val="FFFF00"/>
                </a:highlight>
              </a:rPr>
              <a:t>enter spouse name</a:t>
            </a:r>
            <a:r>
              <a:rPr lang="en-US" sz="2200" dirty="0"/>
              <a:t>] [</a:t>
            </a:r>
            <a:r>
              <a:rPr lang="en-US" sz="2200" dirty="0">
                <a:highlight>
                  <a:srgbClr val="FFFF00"/>
                </a:highlight>
              </a:rPr>
              <a:t>enter gift</a:t>
            </a:r>
            <a:r>
              <a:rPr lang="en-US" sz="2200" dirty="0"/>
              <a:t>] on </a:t>
            </a:r>
            <a:r>
              <a:rPr lang="en-US" sz="2200" dirty="0">
                <a:highlight>
                  <a:srgbClr val="FFFF00"/>
                </a:highlight>
              </a:rPr>
              <a:t>[enter date</a:t>
            </a:r>
            <a:r>
              <a:rPr lang="en-US" sz="2200" dirty="0"/>
              <a:t>]</a:t>
            </a:r>
            <a:br>
              <a:rPr lang="en-US" sz="2200" dirty="0"/>
            </a:br>
            <a:r>
              <a:rPr lang="en-US" sz="2200" dirty="0">
                <a:highlight>
                  <a:srgbClr val="FFFF00"/>
                </a:highlight>
              </a:rPr>
              <a:t>[enter spouse name</a:t>
            </a:r>
            <a:r>
              <a:rPr lang="en-US" sz="2200" dirty="0"/>
              <a:t>] gave [</a:t>
            </a:r>
            <a:r>
              <a:rPr lang="en-US" sz="2200" dirty="0">
                <a:highlight>
                  <a:srgbClr val="FFFF00"/>
                </a:highlight>
              </a:rPr>
              <a:t>enter spouse name</a:t>
            </a:r>
            <a:r>
              <a:rPr lang="en-US" sz="2200" dirty="0"/>
              <a:t>] [</a:t>
            </a:r>
            <a:r>
              <a:rPr lang="en-US" sz="2200" dirty="0">
                <a:highlight>
                  <a:srgbClr val="FFFF00"/>
                </a:highlight>
              </a:rPr>
              <a:t>enter gift</a:t>
            </a:r>
            <a:r>
              <a:rPr lang="en-US" sz="2200" dirty="0"/>
              <a:t>] on </a:t>
            </a:r>
            <a:r>
              <a:rPr lang="en-US" sz="2200" dirty="0">
                <a:highlight>
                  <a:srgbClr val="FFFF00"/>
                </a:highlight>
              </a:rPr>
              <a:t>[enter date</a:t>
            </a:r>
            <a:r>
              <a:rPr lang="en-US" sz="2200" dirty="0"/>
              <a:t>]</a:t>
            </a:r>
            <a:br>
              <a:rPr lang="en-US" sz="2200" dirty="0"/>
            </a:br>
            <a:r>
              <a:rPr lang="en-US" sz="2200" dirty="0">
                <a:highlight>
                  <a:srgbClr val="FFFF00"/>
                </a:highlight>
              </a:rPr>
              <a:t>[enter spouse name</a:t>
            </a:r>
            <a:r>
              <a:rPr lang="en-US" sz="2200" dirty="0"/>
              <a:t>] gave [</a:t>
            </a:r>
            <a:r>
              <a:rPr lang="en-US" sz="2200" dirty="0">
                <a:highlight>
                  <a:srgbClr val="FFFF00"/>
                </a:highlight>
              </a:rPr>
              <a:t>enter spouse name</a:t>
            </a:r>
            <a:r>
              <a:rPr lang="en-US" sz="2200" dirty="0"/>
              <a:t>] [</a:t>
            </a:r>
            <a:r>
              <a:rPr lang="en-US" sz="2200" dirty="0">
                <a:highlight>
                  <a:srgbClr val="FFFF00"/>
                </a:highlight>
              </a:rPr>
              <a:t>enter gift</a:t>
            </a:r>
            <a:r>
              <a:rPr lang="en-US" sz="2200" dirty="0"/>
              <a:t>] on </a:t>
            </a:r>
            <a:r>
              <a:rPr lang="en-US" sz="2200" dirty="0">
                <a:highlight>
                  <a:srgbClr val="FFFF00"/>
                </a:highlight>
              </a:rPr>
              <a:t>[enter date</a:t>
            </a:r>
            <a:r>
              <a:rPr lang="en-US" sz="2200" dirty="0"/>
              <a:t>]</a:t>
            </a:r>
            <a:br>
              <a:rPr lang="en-US" sz="2200" dirty="0"/>
            </a:br>
            <a:r>
              <a:rPr lang="en-US" sz="2200" dirty="0">
                <a:highlight>
                  <a:srgbClr val="FFFF00"/>
                </a:highlight>
              </a:rPr>
              <a:t>[enter spouse name</a:t>
            </a:r>
            <a:r>
              <a:rPr lang="en-US" sz="2200" dirty="0"/>
              <a:t>] gave [</a:t>
            </a:r>
            <a:r>
              <a:rPr lang="en-US" sz="2200" dirty="0">
                <a:highlight>
                  <a:srgbClr val="FFFF00"/>
                </a:highlight>
              </a:rPr>
              <a:t>enter spouse name</a:t>
            </a:r>
            <a:r>
              <a:rPr lang="en-US" sz="2200" dirty="0"/>
              <a:t>] [</a:t>
            </a:r>
            <a:r>
              <a:rPr lang="en-US" sz="2200" dirty="0">
                <a:highlight>
                  <a:srgbClr val="FFFF00"/>
                </a:highlight>
              </a:rPr>
              <a:t>enter gift</a:t>
            </a:r>
            <a:r>
              <a:rPr lang="en-US" sz="2200" dirty="0"/>
              <a:t>] on </a:t>
            </a:r>
            <a:r>
              <a:rPr lang="en-US" sz="2200" dirty="0">
                <a:highlight>
                  <a:srgbClr val="FFFF00"/>
                </a:highlight>
              </a:rPr>
              <a:t>[enter date</a:t>
            </a:r>
            <a:r>
              <a:rPr lang="en-US" sz="2200" dirty="0"/>
              <a:t>]</a:t>
            </a:r>
          </a:p>
        </p:txBody>
      </p:sp>
      <p:sp>
        <p:nvSpPr>
          <p:cNvPr id="15" name="Text Placeholder 14">
            <a:extLst>
              <a:ext uri="{FF2B5EF4-FFF2-40B4-BE49-F238E27FC236}">
                <a16:creationId xmlns:a16="http://schemas.microsoft.com/office/drawing/2014/main" id="{FC94EEF9-0CF4-434D-9868-AE735CC53AFE}"/>
              </a:ext>
            </a:extLst>
          </p:cNvPr>
          <p:cNvSpPr>
            <a:spLocks noGrp="1"/>
          </p:cNvSpPr>
          <p:nvPr>
            <p:ph type="body" sz="quarter" idx="17"/>
          </p:nvPr>
        </p:nvSpPr>
        <p:spPr>
          <a:xfrm>
            <a:off x="741363" y="4733925"/>
            <a:ext cx="2286000" cy="590550"/>
          </a:xfrm>
        </p:spPr>
        <p:txBody>
          <a:bodyPr/>
          <a:lstStyle/>
          <a:p>
            <a:r>
              <a:rPr lang="en-US" dirty="0"/>
              <a:t>Date</a:t>
            </a:r>
          </a:p>
        </p:txBody>
      </p:sp>
      <p:sp>
        <p:nvSpPr>
          <p:cNvPr id="16" name="Text Placeholder 15">
            <a:extLst>
              <a:ext uri="{FF2B5EF4-FFF2-40B4-BE49-F238E27FC236}">
                <a16:creationId xmlns:a16="http://schemas.microsoft.com/office/drawing/2014/main" id="{FA6A7275-10D7-4DB4-B4FD-66C06A912CC3}"/>
              </a:ext>
            </a:extLst>
          </p:cNvPr>
          <p:cNvSpPr>
            <a:spLocks noGrp="1"/>
          </p:cNvSpPr>
          <p:nvPr>
            <p:ph type="body" sz="quarter" idx="18"/>
          </p:nvPr>
        </p:nvSpPr>
        <p:spPr>
          <a:xfrm>
            <a:off x="724724" y="6021387"/>
            <a:ext cx="2286000" cy="590550"/>
          </a:xfrm>
        </p:spPr>
        <p:txBody>
          <a:bodyPr/>
          <a:lstStyle/>
          <a:p>
            <a:r>
              <a:rPr lang="en-US" dirty="0"/>
              <a:t>Date</a:t>
            </a:r>
          </a:p>
        </p:txBody>
      </p:sp>
      <p:sp>
        <p:nvSpPr>
          <p:cNvPr id="17" name="Text Placeholder 16">
            <a:extLst>
              <a:ext uri="{FF2B5EF4-FFF2-40B4-BE49-F238E27FC236}">
                <a16:creationId xmlns:a16="http://schemas.microsoft.com/office/drawing/2014/main" id="{25736EB0-F73E-44B4-B638-760ED79C2299}"/>
              </a:ext>
            </a:extLst>
          </p:cNvPr>
          <p:cNvSpPr>
            <a:spLocks noGrp="1"/>
          </p:cNvSpPr>
          <p:nvPr>
            <p:ph type="body" sz="quarter" idx="19"/>
          </p:nvPr>
        </p:nvSpPr>
        <p:spPr>
          <a:xfrm>
            <a:off x="3538728" y="4733925"/>
            <a:ext cx="2286000" cy="590550"/>
          </a:xfrm>
        </p:spPr>
        <p:txBody>
          <a:bodyPr/>
          <a:lstStyle/>
          <a:p>
            <a:endParaRPr lang="en-US" dirty="0"/>
          </a:p>
          <a:p>
            <a:endParaRPr lang="en-US" dirty="0"/>
          </a:p>
        </p:txBody>
      </p:sp>
      <p:sp>
        <p:nvSpPr>
          <p:cNvPr id="18" name="Text Placeholder 17">
            <a:extLst>
              <a:ext uri="{FF2B5EF4-FFF2-40B4-BE49-F238E27FC236}">
                <a16:creationId xmlns:a16="http://schemas.microsoft.com/office/drawing/2014/main" id="{75C268D6-CC67-4C61-B281-E4B2CD8259E8}"/>
              </a:ext>
            </a:extLst>
          </p:cNvPr>
          <p:cNvSpPr>
            <a:spLocks noGrp="1"/>
          </p:cNvSpPr>
          <p:nvPr>
            <p:ph type="body" sz="quarter" idx="20"/>
          </p:nvPr>
        </p:nvSpPr>
        <p:spPr>
          <a:xfrm>
            <a:off x="3538028" y="6046026"/>
            <a:ext cx="2286000" cy="590550"/>
          </a:xfrm>
        </p:spPr>
        <p:txBody>
          <a:bodyPr/>
          <a:lstStyle/>
          <a:p>
            <a:endParaRPr lang="en-US" dirty="0"/>
          </a:p>
        </p:txBody>
      </p:sp>
      <p:sp>
        <p:nvSpPr>
          <p:cNvPr id="19" name="Text Placeholder 18">
            <a:extLst>
              <a:ext uri="{FF2B5EF4-FFF2-40B4-BE49-F238E27FC236}">
                <a16:creationId xmlns:a16="http://schemas.microsoft.com/office/drawing/2014/main" id="{747ABDB0-2F98-4D4F-92DF-9865CCF81CED}"/>
              </a:ext>
            </a:extLst>
          </p:cNvPr>
          <p:cNvSpPr>
            <a:spLocks noGrp="1"/>
          </p:cNvSpPr>
          <p:nvPr>
            <p:ph type="body" sz="quarter" idx="21"/>
          </p:nvPr>
        </p:nvSpPr>
        <p:spPr>
          <a:xfrm>
            <a:off x="6367973" y="4733544"/>
            <a:ext cx="2286000" cy="590550"/>
          </a:xfrm>
        </p:spPr>
        <p:txBody>
          <a:bodyPr/>
          <a:lstStyle/>
          <a:p>
            <a:r>
              <a:rPr lang="en-US" dirty="0"/>
              <a:t>Date</a:t>
            </a:r>
          </a:p>
          <a:p>
            <a:endParaRPr lang="en-US" dirty="0"/>
          </a:p>
        </p:txBody>
      </p:sp>
      <p:sp>
        <p:nvSpPr>
          <p:cNvPr id="20" name="Text Placeholder 19">
            <a:extLst>
              <a:ext uri="{FF2B5EF4-FFF2-40B4-BE49-F238E27FC236}">
                <a16:creationId xmlns:a16="http://schemas.microsoft.com/office/drawing/2014/main" id="{F62B1653-BD0E-491E-A274-F7842F56756F}"/>
              </a:ext>
            </a:extLst>
          </p:cNvPr>
          <p:cNvSpPr>
            <a:spLocks noGrp="1"/>
          </p:cNvSpPr>
          <p:nvPr>
            <p:ph type="body" sz="quarter" idx="22"/>
          </p:nvPr>
        </p:nvSpPr>
        <p:spPr>
          <a:xfrm>
            <a:off x="6367973" y="6021387"/>
            <a:ext cx="2286000" cy="590550"/>
          </a:xfrm>
        </p:spPr>
        <p:txBody>
          <a:bodyPr/>
          <a:lstStyle/>
          <a:p>
            <a:r>
              <a:rPr lang="en-US" dirty="0"/>
              <a:t>Date</a:t>
            </a:r>
          </a:p>
        </p:txBody>
      </p:sp>
      <p:sp>
        <p:nvSpPr>
          <p:cNvPr id="21" name="Text Placeholder 20">
            <a:extLst>
              <a:ext uri="{FF2B5EF4-FFF2-40B4-BE49-F238E27FC236}">
                <a16:creationId xmlns:a16="http://schemas.microsoft.com/office/drawing/2014/main" id="{5FE24DC7-B82C-4A22-ADDC-66ABB6E19D03}"/>
              </a:ext>
            </a:extLst>
          </p:cNvPr>
          <p:cNvSpPr>
            <a:spLocks noGrp="1"/>
          </p:cNvSpPr>
          <p:nvPr>
            <p:ph type="body" sz="quarter" idx="23"/>
          </p:nvPr>
        </p:nvSpPr>
        <p:spPr>
          <a:xfrm>
            <a:off x="9164639" y="4737100"/>
            <a:ext cx="2286000" cy="590550"/>
          </a:xfrm>
        </p:spPr>
        <p:txBody>
          <a:bodyPr/>
          <a:lstStyle/>
          <a:p>
            <a:endParaRPr lang="en-US" dirty="0"/>
          </a:p>
        </p:txBody>
      </p:sp>
      <p:sp>
        <p:nvSpPr>
          <p:cNvPr id="22" name="Text Placeholder 21">
            <a:extLst>
              <a:ext uri="{FF2B5EF4-FFF2-40B4-BE49-F238E27FC236}">
                <a16:creationId xmlns:a16="http://schemas.microsoft.com/office/drawing/2014/main" id="{AC09A9D4-D95C-4B18-A20A-3F82AA3BAC28}"/>
              </a:ext>
            </a:extLst>
          </p:cNvPr>
          <p:cNvSpPr>
            <a:spLocks noGrp="1"/>
          </p:cNvSpPr>
          <p:nvPr>
            <p:ph type="body" sz="quarter" idx="24"/>
          </p:nvPr>
        </p:nvSpPr>
        <p:spPr>
          <a:xfrm>
            <a:off x="9197918" y="6021387"/>
            <a:ext cx="2286000" cy="590550"/>
          </a:xfrm>
        </p:spPr>
        <p:txBody>
          <a:bodyPr/>
          <a:lstStyle/>
          <a:p>
            <a:endParaRPr lang="en-US" dirty="0"/>
          </a:p>
        </p:txBody>
      </p:sp>
      <p:sp>
        <p:nvSpPr>
          <p:cNvPr id="31" name="Date Placeholder 30">
            <a:extLst>
              <a:ext uri="{FF2B5EF4-FFF2-40B4-BE49-F238E27FC236}">
                <a16:creationId xmlns:a16="http://schemas.microsoft.com/office/drawing/2014/main" id="{305F4085-9EAA-4081-8815-C3D2A6D2C63C}"/>
              </a:ext>
            </a:extLst>
          </p:cNvPr>
          <p:cNvSpPr>
            <a:spLocks noGrp="1"/>
          </p:cNvSpPr>
          <p:nvPr>
            <p:ph type="dt" sz="half" idx="10"/>
          </p:nvPr>
        </p:nvSpPr>
        <p:spPr>
          <a:xfrm>
            <a:off x="838200" y="6429375"/>
            <a:ext cx="2743200" cy="365125"/>
          </a:xfrm>
        </p:spPr>
        <p:txBody>
          <a:bodyPr/>
          <a:lstStyle/>
          <a:p>
            <a:r>
              <a:rPr lang="en-US" dirty="0"/>
              <a:t> </a:t>
            </a:r>
          </a:p>
        </p:txBody>
      </p:sp>
      <p:sp>
        <p:nvSpPr>
          <p:cNvPr id="32" name="Footer Placeholder 31">
            <a:extLst>
              <a:ext uri="{FF2B5EF4-FFF2-40B4-BE49-F238E27FC236}">
                <a16:creationId xmlns:a16="http://schemas.microsoft.com/office/drawing/2014/main" id="{E7A32522-24F0-40A6-92CF-E4C87EBE5414}"/>
              </a:ext>
            </a:extLst>
          </p:cNvPr>
          <p:cNvSpPr>
            <a:spLocks noGrp="1"/>
          </p:cNvSpPr>
          <p:nvPr>
            <p:ph type="ftr" sz="quarter" idx="11"/>
          </p:nvPr>
        </p:nvSpPr>
        <p:spPr>
          <a:xfrm>
            <a:off x="4038600" y="6429375"/>
            <a:ext cx="4114800" cy="365125"/>
          </a:xfrm>
        </p:spPr>
        <p:txBody>
          <a:bodyPr/>
          <a:lstStyle/>
          <a:p>
            <a:r>
              <a:rPr lang="en-US" dirty="0"/>
              <a:t> </a:t>
            </a:r>
          </a:p>
        </p:txBody>
      </p:sp>
      <p:sp>
        <p:nvSpPr>
          <p:cNvPr id="33" name="Slide Number Placeholder 32">
            <a:extLst>
              <a:ext uri="{FF2B5EF4-FFF2-40B4-BE49-F238E27FC236}">
                <a16:creationId xmlns:a16="http://schemas.microsoft.com/office/drawing/2014/main" id="{E5D12020-B189-4032-A749-FA4A26615782}"/>
              </a:ext>
            </a:extLst>
          </p:cNvPr>
          <p:cNvSpPr>
            <a:spLocks noGrp="1"/>
          </p:cNvSpPr>
          <p:nvPr>
            <p:ph type="sldNum" sz="quarter" idx="12"/>
          </p:nvPr>
        </p:nvSpPr>
        <p:spPr>
          <a:xfrm>
            <a:off x="8610600" y="6429375"/>
            <a:ext cx="2743200" cy="365125"/>
          </a:xfrm>
        </p:spPr>
        <p:txBody>
          <a:bodyPr/>
          <a:lstStyle/>
          <a:p>
            <a:fld id="{28844951-7827-47D4-8276-7DDE1FA7D85A}" type="slidenum">
              <a:rPr lang="en-US" smtClean="0"/>
              <a:pPr/>
              <a:t>31</a:t>
            </a:fld>
            <a:endParaRPr lang="en-US"/>
          </a:p>
        </p:txBody>
      </p:sp>
      <p:sp>
        <p:nvSpPr>
          <p:cNvPr id="4" name="Picture Placeholder 3">
            <a:extLst>
              <a:ext uri="{FF2B5EF4-FFF2-40B4-BE49-F238E27FC236}">
                <a16:creationId xmlns:a16="http://schemas.microsoft.com/office/drawing/2014/main" id="{2126F5F9-EAAA-9D4A-B552-A30295127692}"/>
              </a:ext>
            </a:extLst>
          </p:cNvPr>
          <p:cNvSpPr>
            <a:spLocks noGrp="1"/>
          </p:cNvSpPr>
          <p:nvPr>
            <p:ph type="pic" sz="quarter" idx="14"/>
          </p:nvPr>
        </p:nvSpPr>
        <p:spPr>
          <a:xfrm>
            <a:off x="6096000" y="3120616"/>
            <a:ext cx="5387918" cy="2795800"/>
          </a:xfrm>
        </p:spPr>
      </p:sp>
      <p:sp>
        <p:nvSpPr>
          <p:cNvPr id="6" name="Picture Placeholder 5">
            <a:extLst>
              <a:ext uri="{FF2B5EF4-FFF2-40B4-BE49-F238E27FC236}">
                <a16:creationId xmlns:a16="http://schemas.microsoft.com/office/drawing/2014/main" id="{82C2C048-8AF8-0347-9C41-ACB965410914}"/>
              </a:ext>
            </a:extLst>
          </p:cNvPr>
          <p:cNvSpPr>
            <a:spLocks noGrp="1"/>
          </p:cNvSpPr>
          <p:nvPr>
            <p:ph type="pic" sz="quarter" idx="13"/>
          </p:nvPr>
        </p:nvSpPr>
        <p:spPr>
          <a:xfrm>
            <a:off x="741363" y="3095976"/>
            <a:ext cx="5115944" cy="2820439"/>
          </a:xfrm>
        </p:spPr>
      </p:sp>
    </p:spTree>
    <p:extLst>
      <p:ext uri="{BB962C8B-B14F-4D97-AF65-F5344CB8AC3E}">
        <p14:creationId xmlns:p14="http://schemas.microsoft.com/office/powerpoint/2010/main" val="8505320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3DEE0-36E6-9549-84DD-4C124530AE82}"/>
              </a:ext>
            </a:extLst>
          </p:cNvPr>
          <p:cNvSpPr>
            <a:spLocks noGrp="1"/>
          </p:cNvSpPr>
          <p:nvPr>
            <p:ph type="title"/>
          </p:nvPr>
        </p:nvSpPr>
        <p:spPr>
          <a:xfrm>
            <a:off x="894347" y="919988"/>
            <a:ext cx="10515600" cy="590550"/>
          </a:xfrm>
        </p:spPr>
        <p:txBody>
          <a:bodyPr>
            <a:normAutofit fontScale="90000"/>
          </a:bodyPr>
          <a:lstStyle/>
          <a:p>
            <a:r>
              <a:rPr lang="en-US" dirty="0"/>
              <a:t>More Photos of Gifts we have given Each Other</a:t>
            </a:r>
          </a:p>
        </p:txBody>
      </p:sp>
      <p:sp>
        <p:nvSpPr>
          <p:cNvPr id="4" name="Picture Placeholder 3">
            <a:extLst>
              <a:ext uri="{FF2B5EF4-FFF2-40B4-BE49-F238E27FC236}">
                <a16:creationId xmlns:a16="http://schemas.microsoft.com/office/drawing/2014/main" id="{6DFD07A3-D273-0C45-9E55-B73C0E0D7D4F}"/>
              </a:ext>
            </a:extLst>
          </p:cNvPr>
          <p:cNvSpPr>
            <a:spLocks noGrp="1"/>
          </p:cNvSpPr>
          <p:nvPr>
            <p:ph type="pic" sz="quarter" idx="14"/>
          </p:nvPr>
        </p:nvSpPr>
        <p:spPr>
          <a:xfrm>
            <a:off x="713748" y="1797526"/>
            <a:ext cx="4913019" cy="3754311"/>
          </a:xfrm>
        </p:spPr>
      </p:sp>
      <p:sp>
        <p:nvSpPr>
          <p:cNvPr id="6" name="Picture Placeholder 5">
            <a:extLst>
              <a:ext uri="{FF2B5EF4-FFF2-40B4-BE49-F238E27FC236}">
                <a16:creationId xmlns:a16="http://schemas.microsoft.com/office/drawing/2014/main" id="{A37924AF-657F-B845-AAA0-2AA90C50728E}"/>
              </a:ext>
            </a:extLst>
          </p:cNvPr>
          <p:cNvSpPr>
            <a:spLocks noGrp="1"/>
          </p:cNvSpPr>
          <p:nvPr>
            <p:ph type="pic" sz="quarter" idx="16"/>
          </p:nvPr>
        </p:nvSpPr>
        <p:spPr>
          <a:xfrm>
            <a:off x="5920407" y="1797526"/>
            <a:ext cx="5529771" cy="3754311"/>
          </a:xfrm>
        </p:spPr>
      </p:sp>
      <p:sp>
        <p:nvSpPr>
          <p:cNvPr id="8" name="Text Placeholder 7">
            <a:extLst>
              <a:ext uri="{FF2B5EF4-FFF2-40B4-BE49-F238E27FC236}">
                <a16:creationId xmlns:a16="http://schemas.microsoft.com/office/drawing/2014/main" id="{E639238A-D43F-B244-8D2F-B186B30D0AE1}"/>
              </a:ext>
            </a:extLst>
          </p:cNvPr>
          <p:cNvSpPr>
            <a:spLocks noGrp="1"/>
          </p:cNvSpPr>
          <p:nvPr>
            <p:ph type="body" sz="quarter" idx="18"/>
          </p:nvPr>
        </p:nvSpPr>
        <p:spPr>
          <a:xfrm>
            <a:off x="741822" y="6021387"/>
            <a:ext cx="2286000" cy="590550"/>
          </a:xfrm>
        </p:spPr>
        <p:txBody>
          <a:bodyPr/>
          <a:lstStyle/>
          <a:p>
            <a:r>
              <a:rPr lang="en-US" dirty="0"/>
              <a:t>Date</a:t>
            </a:r>
          </a:p>
        </p:txBody>
      </p:sp>
      <p:sp>
        <p:nvSpPr>
          <p:cNvPr id="10" name="Text Placeholder 9">
            <a:extLst>
              <a:ext uri="{FF2B5EF4-FFF2-40B4-BE49-F238E27FC236}">
                <a16:creationId xmlns:a16="http://schemas.microsoft.com/office/drawing/2014/main" id="{B04077FA-FB72-494C-899F-FE90E660E53C}"/>
              </a:ext>
            </a:extLst>
          </p:cNvPr>
          <p:cNvSpPr>
            <a:spLocks noGrp="1"/>
          </p:cNvSpPr>
          <p:nvPr>
            <p:ph type="body" sz="quarter" idx="20"/>
          </p:nvPr>
        </p:nvSpPr>
        <p:spPr>
          <a:xfrm>
            <a:off x="3538028" y="6034161"/>
            <a:ext cx="2286000" cy="590550"/>
          </a:xfrm>
        </p:spPr>
        <p:txBody>
          <a:bodyPr/>
          <a:lstStyle/>
          <a:p>
            <a:endParaRPr lang="en-US" dirty="0"/>
          </a:p>
        </p:txBody>
      </p:sp>
      <p:sp>
        <p:nvSpPr>
          <p:cNvPr id="12" name="Text Placeholder 11">
            <a:extLst>
              <a:ext uri="{FF2B5EF4-FFF2-40B4-BE49-F238E27FC236}">
                <a16:creationId xmlns:a16="http://schemas.microsoft.com/office/drawing/2014/main" id="{221D557A-CF9C-F44A-AF99-159CFB7E26C3}"/>
              </a:ext>
            </a:extLst>
          </p:cNvPr>
          <p:cNvSpPr>
            <a:spLocks noGrp="1"/>
          </p:cNvSpPr>
          <p:nvPr>
            <p:ph type="body" sz="quarter" idx="22"/>
          </p:nvPr>
        </p:nvSpPr>
        <p:spPr>
          <a:xfrm>
            <a:off x="6237856" y="6021387"/>
            <a:ext cx="2286000" cy="590550"/>
          </a:xfrm>
        </p:spPr>
        <p:txBody>
          <a:bodyPr/>
          <a:lstStyle/>
          <a:p>
            <a:r>
              <a:rPr lang="en-US" dirty="0"/>
              <a:t>Date</a:t>
            </a:r>
          </a:p>
        </p:txBody>
      </p:sp>
      <p:sp>
        <p:nvSpPr>
          <p:cNvPr id="14" name="Text Placeholder 13">
            <a:extLst>
              <a:ext uri="{FF2B5EF4-FFF2-40B4-BE49-F238E27FC236}">
                <a16:creationId xmlns:a16="http://schemas.microsoft.com/office/drawing/2014/main" id="{31906733-E1D6-4848-8DB5-9B8E7B671F75}"/>
              </a:ext>
            </a:extLst>
          </p:cNvPr>
          <p:cNvSpPr>
            <a:spLocks noGrp="1"/>
          </p:cNvSpPr>
          <p:nvPr>
            <p:ph type="body" sz="quarter" idx="24"/>
          </p:nvPr>
        </p:nvSpPr>
        <p:spPr>
          <a:xfrm>
            <a:off x="9164178" y="6034161"/>
            <a:ext cx="2286000" cy="590550"/>
          </a:xfrm>
        </p:spPr>
        <p:txBody>
          <a:bodyPr/>
          <a:lstStyle/>
          <a:p>
            <a:endParaRPr lang="en-US" dirty="0"/>
          </a:p>
        </p:txBody>
      </p:sp>
      <p:sp>
        <p:nvSpPr>
          <p:cNvPr id="15" name="Date Placeholder 14">
            <a:extLst>
              <a:ext uri="{FF2B5EF4-FFF2-40B4-BE49-F238E27FC236}">
                <a16:creationId xmlns:a16="http://schemas.microsoft.com/office/drawing/2014/main" id="{C725B0FA-DF7B-064E-9EAE-130734BBB661}"/>
              </a:ext>
            </a:extLst>
          </p:cNvPr>
          <p:cNvSpPr>
            <a:spLocks noGrp="1"/>
          </p:cNvSpPr>
          <p:nvPr>
            <p:ph type="dt" sz="half" idx="10"/>
          </p:nvPr>
        </p:nvSpPr>
        <p:spPr/>
        <p:txBody>
          <a:bodyPr/>
          <a:lstStyle/>
          <a:p>
            <a:r>
              <a:rPr lang="en-US" dirty="0"/>
              <a:t> </a:t>
            </a:r>
          </a:p>
        </p:txBody>
      </p:sp>
      <p:sp>
        <p:nvSpPr>
          <p:cNvPr id="16" name="Footer Placeholder 15">
            <a:extLst>
              <a:ext uri="{FF2B5EF4-FFF2-40B4-BE49-F238E27FC236}">
                <a16:creationId xmlns:a16="http://schemas.microsoft.com/office/drawing/2014/main" id="{E7E107E2-2CA8-714A-88E2-C1B1D89AB5ED}"/>
              </a:ext>
            </a:extLst>
          </p:cNvPr>
          <p:cNvSpPr>
            <a:spLocks noGrp="1"/>
          </p:cNvSpPr>
          <p:nvPr>
            <p:ph type="ftr" sz="quarter" idx="11"/>
          </p:nvPr>
        </p:nvSpPr>
        <p:spPr/>
        <p:txBody>
          <a:bodyPr/>
          <a:lstStyle/>
          <a:p>
            <a:r>
              <a:rPr lang="en-US" dirty="0"/>
              <a:t> </a:t>
            </a:r>
          </a:p>
        </p:txBody>
      </p:sp>
      <p:sp>
        <p:nvSpPr>
          <p:cNvPr id="17" name="Slide Number Placeholder 16">
            <a:extLst>
              <a:ext uri="{FF2B5EF4-FFF2-40B4-BE49-F238E27FC236}">
                <a16:creationId xmlns:a16="http://schemas.microsoft.com/office/drawing/2014/main" id="{47729D45-11E3-D644-8847-919B9A0F129D}"/>
              </a:ext>
            </a:extLst>
          </p:cNvPr>
          <p:cNvSpPr>
            <a:spLocks noGrp="1"/>
          </p:cNvSpPr>
          <p:nvPr>
            <p:ph type="sldNum" sz="quarter" idx="12"/>
          </p:nvPr>
        </p:nvSpPr>
        <p:spPr/>
        <p:txBody>
          <a:bodyPr/>
          <a:lstStyle/>
          <a:p>
            <a:fld id="{28844951-7827-47D4-8276-7DDE1FA7D85A}" type="slidenum">
              <a:rPr lang="en-US" smtClean="0"/>
              <a:t>32</a:t>
            </a:fld>
            <a:endParaRPr lang="en-US"/>
          </a:p>
        </p:txBody>
      </p:sp>
    </p:spTree>
    <p:extLst>
      <p:ext uri="{BB962C8B-B14F-4D97-AF65-F5344CB8AC3E}">
        <p14:creationId xmlns:p14="http://schemas.microsoft.com/office/powerpoint/2010/main" val="37448514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3DEE0-36E6-9549-84DD-4C124530AE82}"/>
              </a:ext>
            </a:extLst>
          </p:cNvPr>
          <p:cNvSpPr>
            <a:spLocks noGrp="1"/>
          </p:cNvSpPr>
          <p:nvPr>
            <p:ph type="title"/>
          </p:nvPr>
        </p:nvSpPr>
        <p:spPr>
          <a:xfrm>
            <a:off x="894347" y="919988"/>
            <a:ext cx="10515600" cy="590550"/>
          </a:xfrm>
        </p:spPr>
        <p:txBody>
          <a:bodyPr>
            <a:normAutofit fontScale="90000"/>
          </a:bodyPr>
          <a:lstStyle/>
          <a:p>
            <a:r>
              <a:rPr lang="en-US" dirty="0"/>
              <a:t>Receipts for the Gifts we have given Each Other</a:t>
            </a:r>
          </a:p>
        </p:txBody>
      </p:sp>
      <p:sp>
        <p:nvSpPr>
          <p:cNvPr id="4" name="Picture Placeholder 3">
            <a:extLst>
              <a:ext uri="{FF2B5EF4-FFF2-40B4-BE49-F238E27FC236}">
                <a16:creationId xmlns:a16="http://schemas.microsoft.com/office/drawing/2014/main" id="{6DFD07A3-D273-0C45-9E55-B73C0E0D7D4F}"/>
              </a:ext>
            </a:extLst>
          </p:cNvPr>
          <p:cNvSpPr>
            <a:spLocks noGrp="1"/>
          </p:cNvSpPr>
          <p:nvPr>
            <p:ph type="pic" sz="quarter" idx="14"/>
          </p:nvPr>
        </p:nvSpPr>
        <p:spPr>
          <a:xfrm>
            <a:off x="713748" y="1797526"/>
            <a:ext cx="4913019" cy="3754311"/>
          </a:xfrm>
        </p:spPr>
      </p:sp>
      <p:sp>
        <p:nvSpPr>
          <p:cNvPr id="6" name="Picture Placeholder 5">
            <a:extLst>
              <a:ext uri="{FF2B5EF4-FFF2-40B4-BE49-F238E27FC236}">
                <a16:creationId xmlns:a16="http://schemas.microsoft.com/office/drawing/2014/main" id="{A37924AF-657F-B845-AAA0-2AA90C50728E}"/>
              </a:ext>
            </a:extLst>
          </p:cNvPr>
          <p:cNvSpPr>
            <a:spLocks noGrp="1"/>
          </p:cNvSpPr>
          <p:nvPr>
            <p:ph type="pic" sz="quarter" idx="16"/>
          </p:nvPr>
        </p:nvSpPr>
        <p:spPr>
          <a:xfrm>
            <a:off x="5920407" y="1797526"/>
            <a:ext cx="5529771" cy="3754311"/>
          </a:xfrm>
        </p:spPr>
      </p:sp>
      <p:sp>
        <p:nvSpPr>
          <p:cNvPr id="8" name="Text Placeholder 7">
            <a:extLst>
              <a:ext uri="{FF2B5EF4-FFF2-40B4-BE49-F238E27FC236}">
                <a16:creationId xmlns:a16="http://schemas.microsoft.com/office/drawing/2014/main" id="{E639238A-D43F-B244-8D2F-B186B30D0AE1}"/>
              </a:ext>
            </a:extLst>
          </p:cNvPr>
          <p:cNvSpPr>
            <a:spLocks noGrp="1"/>
          </p:cNvSpPr>
          <p:nvPr>
            <p:ph type="body" sz="quarter" idx="18"/>
          </p:nvPr>
        </p:nvSpPr>
        <p:spPr>
          <a:xfrm>
            <a:off x="741822" y="6021387"/>
            <a:ext cx="2286000" cy="590550"/>
          </a:xfrm>
        </p:spPr>
        <p:txBody>
          <a:bodyPr/>
          <a:lstStyle/>
          <a:p>
            <a:r>
              <a:rPr lang="en-US" dirty="0"/>
              <a:t>Date</a:t>
            </a:r>
          </a:p>
        </p:txBody>
      </p:sp>
      <p:sp>
        <p:nvSpPr>
          <p:cNvPr id="10" name="Text Placeholder 9">
            <a:extLst>
              <a:ext uri="{FF2B5EF4-FFF2-40B4-BE49-F238E27FC236}">
                <a16:creationId xmlns:a16="http://schemas.microsoft.com/office/drawing/2014/main" id="{B04077FA-FB72-494C-899F-FE90E660E53C}"/>
              </a:ext>
            </a:extLst>
          </p:cNvPr>
          <p:cNvSpPr>
            <a:spLocks noGrp="1"/>
          </p:cNvSpPr>
          <p:nvPr>
            <p:ph type="body" sz="quarter" idx="20"/>
          </p:nvPr>
        </p:nvSpPr>
        <p:spPr>
          <a:xfrm>
            <a:off x="3538028" y="6034161"/>
            <a:ext cx="2286000" cy="590550"/>
          </a:xfrm>
        </p:spPr>
        <p:txBody>
          <a:bodyPr/>
          <a:lstStyle/>
          <a:p>
            <a:endParaRPr lang="en-US" dirty="0"/>
          </a:p>
        </p:txBody>
      </p:sp>
      <p:sp>
        <p:nvSpPr>
          <p:cNvPr id="12" name="Text Placeholder 11">
            <a:extLst>
              <a:ext uri="{FF2B5EF4-FFF2-40B4-BE49-F238E27FC236}">
                <a16:creationId xmlns:a16="http://schemas.microsoft.com/office/drawing/2014/main" id="{221D557A-CF9C-F44A-AF99-159CFB7E26C3}"/>
              </a:ext>
            </a:extLst>
          </p:cNvPr>
          <p:cNvSpPr>
            <a:spLocks noGrp="1"/>
          </p:cNvSpPr>
          <p:nvPr>
            <p:ph type="body" sz="quarter" idx="22"/>
          </p:nvPr>
        </p:nvSpPr>
        <p:spPr>
          <a:xfrm>
            <a:off x="6237856" y="6021387"/>
            <a:ext cx="2286000" cy="590550"/>
          </a:xfrm>
        </p:spPr>
        <p:txBody>
          <a:bodyPr/>
          <a:lstStyle/>
          <a:p>
            <a:r>
              <a:rPr lang="en-US" dirty="0"/>
              <a:t>Date</a:t>
            </a:r>
          </a:p>
        </p:txBody>
      </p:sp>
      <p:sp>
        <p:nvSpPr>
          <p:cNvPr id="14" name="Text Placeholder 13">
            <a:extLst>
              <a:ext uri="{FF2B5EF4-FFF2-40B4-BE49-F238E27FC236}">
                <a16:creationId xmlns:a16="http://schemas.microsoft.com/office/drawing/2014/main" id="{31906733-E1D6-4848-8DB5-9B8E7B671F75}"/>
              </a:ext>
            </a:extLst>
          </p:cNvPr>
          <p:cNvSpPr>
            <a:spLocks noGrp="1"/>
          </p:cNvSpPr>
          <p:nvPr>
            <p:ph type="body" sz="quarter" idx="24"/>
          </p:nvPr>
        </p:nvSpPr>
        <p:spPr>
          <a:xfrm>
            <a:off x="9164178" y="6034161"/>
            <a:ext cx="2286000" cy="590550"/>
          </a:xfrm>
        </p:spPr>
        <p:txBody>
          <a:bodyPr/>
          <a:lstStyle/>
          <a:p>
            <a:endParaRPr lang="en-US" dirty="0"/>
          </a:p>
        </p:txBody>
      </p:sp>
      <p:sp>
        <p:nvSpPr>
          <p:cNvPr id="15" name="Date Placeholder 14">
            <a:extLst>
              <a:ext uri="{FF2B5EF4-FFF2-40B4-BE49-F238E27FC236}">
                <a16:creationId xmlns:a16="http://schemas.microsoft.com/office/drawing/2014/main" id="{C725B0FA-DF7B-064E-9EAE-130734BBB661}"/>
              </a:ext>
            </a:extLst>
          </p:cNvPr>
          <p:cNvSpPr>
            <a:spLocks noGrp="1"/>
          </p:cNvSpPr>
          <p:nvPr>
            <p:ph type="dt" sz="half" idx="10"/>
          </p:nvPr>
        </p:nvSpPr>
        <p:spPr/>
        <p:txBody>
          <a:bodyPr/>
          <a:lstStyle/>
          <a:p>
            <a:r>
              <a:rPr lang="en-US" dirty="0"/>
              <a:t> </a:t>
            </a:r>
          </a:p>
        </p:txBody>
      </p:sp>
      <p:sp>
        <p:nvSpPr>
          <p:cNvPr id="16" name="Footer Placeholder 15">
            <a:extLst>
              <a:ext uri="{FF2B5EF4-FFF2-40B4-BE49-F238E27FC236}">
                <a16:creationId xmlns:a16="http://schemas.microsoft.com/office/drawing/2014/main" id="{E7E107E2-2CA8-714A-88E2-C1B1D89AB5ED}"/>
              </a:ext>
            </a:extLst>
          </p:cNvPr>
          <p:cNvSpPr>
            <a:spLocks noGrp="1"/>
          </p:cNvSpPr>
          <p:nvPr>
            <p:ph type="ftr" sz="quarter" idx="11"/>
          </p:nvPr>
        </p:nvSpPr>
        <p:spPr/>
        <p:txBody>
          <a:bodyPr/>
          <a:lstStyle/>
          <a:p>
            <a:r>
              <a:rPr lang="en-US" dirty="0"/>
              <a:t> </a:t>
            </a:r>
          </a:p>
        </p:txBody>
      </p:sp>
      <p:sp>
        <p:nvSpPr>
          <p:cNvPr id="17" name="Slide Number Placeholder 16">
            <a:extLst>
              <a:ext uri="{FF2B5EF4-FFF2-40B4-BE49-F238E27FC236}">
                <a16:creationId xmlns:a16="http://schemas.microsoft.com/office/drawing/2014/main" id="{47729D45-11E3-D644-8847-919B9A0F129D}"/>
              </a:ext>
            </a:extLst>
          </p:cNvPr>
          <p:cNvSpPr>
            <a:spLocks noGrp="1"/>
          </p:cNvSpPr>
          <p:nvPr>
            <p:ph type="sldNum" sz="quarter" idx="12"/>
          </p:nvPr>
        </p:nvSpPr>
        <p:spPr/>
        <p:txBody>
          <a:bodyPr/>
          <a:lstStyle/>
          <a:p>
            <a:fld id="{28844951-7827-47D4-8276-7DDE1FA7D85A}" type="slidenum">
              <a:rPr lang="en-US" smtClean="0"/>
              <a:t>33</a:t>
            </a:fld>
            <a:endParaRPr lang="en-US"/>
          </a:p>
        </p:txBody>
      </p:sp>
    </p:spTree>
    <p:extLst>
      <p:ext uri="{BB962C8B-B14F-4D97-AF65-F5344CB8AC3E}">
        <p14:creationId xmlns:p14="http://schemas.microsoft.com/office/powerpoint/2010/main" val="42186865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191B0-6EB1-465F-8485-17B0C7B5E4D2}"/>
              </a:ext>
            </a:extLst>
          </p:cNvPr>
          <p:cNvSpPr>
            <a:spLocks noGrp="1"/>
          </p:cNvSpPr>
          <p:nvPr>
            <p:ph type="title"/>
          </p:nvPr>
        </p:nvSpPr>
        <p:spPr>
          <a:xfrm>
            <a:off x="838200" y="681037"/>
            <a:ext cx="10515600" cy="1746512"/>
          </a:xfrm>
        </p:spPr>
        <p:txBody>
          <a:bodyPr>
            <a:normAutofit fontScale="90000"/>
          </a:bodyPr>
          <a:lstStyle/>
          <a:p>
            <a:r>
              <a:rPr lang="en-US" dirty="0"/>
              <a:t>Holidays we have spent together</a:t>
            </a:r>
            <a:br>
              <a:rPr lang="en-US" dirty="0"/>
            </a:br>
            <a:r>
              <a:rPr lang="en-US" sz="2200" dirty="0"/>
              <a:t>Below are Holidays we have spent together as a couple:</a:t>
            </a:r>
            <a:br>
              <a:rPr lang="en-US" sz="2200" dirty="0"/>
            </a:br>
            <a:r>
              <a:rPr lang="en-US" sz="2200" dirty="0">
                <a:highlight>
                  <a:srgbClr val="FFFF00"/>
                </a:highlight>
              </a:rPr>
              <a:t>[enter Holiday</a:t>
            </a:r>
            <a:r>
              <a:rPr lang="en-US" sz="2200" dirty="0"/>
              <a:t>] </a:t>
            </a:r>
            <a:r>
              <a:rPr lang="en-US" sz="2200" dirty="0">
                <a:highlight>
                  <a:srgbClr val="FFFF00"/>
                </a:highlight>
              </a:rPr>
              <a:t>[enter year</a:t>
            </a:r>
            <a:r>
              <a:rPr lang="en-US" sz="2200" dirty="0"/>
              <a:t>] </a:t>
            </a:r>
            <a:br>
              <a:rPr lang="en-US" sz="2200" dirty="0"/>
            </a:br>
            <a:r>
              <a:rPr lang="en-US" sz="2200" dirty="0">
                <a:highlight>
                  <a:srgbClr val="FFFF00"/>
                </a:highlight>
              </a:rPr>
              <a:t>[enter Holiday</a:t>
            </a:r>
            <a:r>
              <a:rPr lang="en-US" sz="2200" dirty="0"/>
              <a:t>] </a:t>
            </a:r>
            <a:r>
              <a:rPr lang="en-US" sz="2200" dirty="0">
                <a:highlight>
                  <a:srgbClr val="FFFF00"/>
                </a:highlight>
              </a:rPr>
              <a:t>[enter year</a:t>
            </a:r>
            <a:r>
              <a:rPr lang="en-US" sz="2200" dirty="0"/>
              <a:t>] </a:t>
            </a:r>
            <a:br>
              <a:rPr lang="en-US" sz="2200" dirty="0"/>
            </a:br>
            <a:r>
              <a:rPr lang="en-US" sz="2200" dirty="0">
                <a:highlight>
                  <a:srgbClr val="FFFF00"/>
                </a:highlight>
              </a:rPr>
              <a:t>[enter Holiday</a:t>
            </a:r>
            <a:r>
              <a:rPr lang="en-US" sz="2200" dirty="0"/>
              <a:t>] </a:t>
            </a:r>
            <a:r>
              <a:rPr lang="en-US" sz="2200" dirty="0">
                <a:highlight>
                  <a:srgbClr val="FFFF00"/>
                </a:highlight>
              </a:rPr>
              <a:t>[enter year</a:t>
            </a:r>
            <a:r>
              <a:rPr lang="en-US" sz="2200" dirty="0"/>
              <a:t>] </a:t>
            </a:r>
          </a:p>
        </p:txBody>
      </p:sp>
      <p:sp>
        <p:nvSpPr>
          <p:cNvPr id="15" name="Text Placeholder 14">
            <a:extLst>
              <a:ext uri="{FF2B5EF4-FFF2-40B4-BE49-F238E27FC236}">
                <a16:creationId xmlns:a16="http://schemas.microsoft.com/office/drawing/2014/main" id="{FC94EEF9-0CF4-434D-9868-AE735CC53AFE}"/>
              </a:ext>
            </a:extLst>
          </p:cNvPr>
          <p:cNvSpPr>
            <a:spLocks noGrp="1"/>
          </p:cNvSpPr>
          <p:nvPr>
            <p:ph type="body" sz="quarter" idx="17"/>
          </p:nvPr>
        </p:nvSpPr>
        <p:spPr>
          <a:xfrm>
            <a:off x="741363" y="4733925"/>
            <a:ext cx="2286000" cy="590550"/>
          </a:xfrm>
        </p:spPr>
        <p:txBody>
          <a:bodyPr/>
          <a:lstStyle/>
          <a:p>
            <a:r>
              <a:rPr lang="en-US" dirty="0"/>
              <a:t>Date</a:t>
            </a:r>
          </a:p>
        </p:txBody>
      </p:sp>
      <p:sp>
        <p:nvSpPr>
          <p:cNvPr id="16" name="Text Placeholder 15">
            <a:extLst>
              <a:ext uri="{FF2B5EF4-FFF2-40B4-BE49-F238E27FC236}">
                <a16:creationId xmlns:a16="http://schemas.microsoft.com/office/drawing/2014/main" id="{FA6A7275-10D7-4DB4-B4FD-66C06A912CC3}"/>
              </a:ext>
            </a:extLst>
          </p:cNvPr>
          <p:cNvSpPr>
            <a:spLocks noGrp="1"/>
          </p:cNvSpPr>
          <p:nvPr>
            <p:ph type="body" sz="quarter" idx="18"/>
          </p:nvPr>
        </p:nvSpPr>
        <p:spPr>
          <a:xfrm>
            <a:off x="741363" y="6021387"/>
            <a:ext cx="2286000" cy="590550"/>
          </a:xfrm>
        </p:spPr>
        <p:txBody>
          <a:bodyPr/>
          <a:lstStyle/>
          <a:p>
            <a:r>
              <a:rPr lang="en-US" dirty="0"/>
              <a:t>Date</a:t>
            </a:r>
          </a:p>
        </p:txBody>
      </p:sp>
      <p:sp>
        <p:nvSpPr>
          <p:cNvPr id="17" name="Text Placeholder 16">
            <a:extLst>
              <a:ext uri="{FF2B5EF4-FFF2-40B4-BE49-F238E27FC236}">
                <a16:creationId xmlns:a16="http://schemas.microsoft.com/office/drawing/2014/main" id="{25736EB0-F73E-44B4-B638-760ED79C2299}"/>
              </a:ext>
            </a:extLst>
          </p:cNvPr>
          <p:cNvSpPr>
            <a:spLocks noGrp="1"/>
          </p:cNvSpPr>
          <p:nvPr>
            <p:ph type="body" sz="quarter" idx="19"/>
          </p:nvPr>
        </p:nvSpPr>
        <p:spPr>
          <a:xfrm>
            <a:off x="3538728" y="4733925"/>
            <a:ext cx="2286000" cy="590550"/>
          </a:xfrm>
        </p:spPr>
        <p:txBody>
          <a:bodyPr/>
          <a:lstStyle/>
          <a:p>
            <a:endParaRPr lang="en-US" dirty="0"/>
          </a:p>
          <a:p>
            <a:endParaRPr lang="en-US" dirty="0"/>
          </a:p>
        </p:txBody>
      </p:sp>
      <p:sp>
        <p:nvSpPr>
          <p:cNvPr id="18" name="Text Placeholder 17">
            <a:extLst>
              <a:ext uri="{FF2B5EF4-FFF2-40B4-BE49-F238E27FC236}">
                <a16:creationId xmlns:a16="http://schemas.microsoft.com/office/drawing/2014/main" id="{75C268D6-CC67-4C61-B281-E4B2CD8259E8}"/>
              </a:ext>
            </a:extLst>
          </p:cNvPr>
          <p:cNvSpPr>
            <a:spLocks noGrp="1"/>
          </p:cNvSpPr>
          <p:nvPr>
            <p:ph type="body" sz="quarter" idx="20"/>
          </p:nvPr>
        </p:nvSpPr>
        <p:spPr>
          <a:xfrm>
            <a:off x="3538029" y="6046026"/>
            <a:ext cx="2286000" cy="590550"/>
          </a:xfrm>
        </p:spPr>
        <p:txBody>
          <a:bodyPr/>
          <a:lstStyle/>
          <a:p>
            <a:endParaRPr lang="en-US" dirty="0"/>
          </a:p>
        </p:txBody>
      </p:sp>
      <p:sp>
        <p:nvSpPr>
          <p:cNvPr id="19" name="Text Placeholder 18">
            <a:extLst>
              <a:ext uri="{FF2B5EF4-FFF2-40B4-BE49-F238E27FC236}">
                <a16:creationId xmlns:a16="http://schemas.microsoft.com/office/drawing/2014/main" id="{747ABDB0-2F98-4D4F-92DF-9865CCF81CED}"/>
              </a:ext>
            </a:extLst>
          </p:cNvPr>
          <p:cNvSpPr>
            <a:spLocks noGrp="1"/>
          </p:cNvSpPr>
          <p:nvPr>
            <p:ph type="body" sz="quarter" idx="21"/>
          </p:nvPr>
        </p:nvSpPr>
        <p:spPr>
          <a:xfrm>
            <a:off x="6367973" y="4733544"/>
            <a:ext cx="2286000" cy="590550"/>
          </a:xfrm>
        </p:spPr>
        <p:txBody>
          <a:bodyPr/>
          <a:lstStyle/>
          <a:p>
            <a:r>
              <a:rPr lang="en-US" dirty="0"/>
              <a:t>Date</a:t>
            </a:r>
          </a:p>
          <a:p>
            <a:endParaRPr lang="en-US" dirty="0"/>
          </a:p>
        </p:txBody>
      </p:sp>
      <p:sp>
        <p:nvSpPr>
          <p:cNvPr id="20" name="Text Placeholder 19">
            <a:extLst>
              <a:ext uri="{FF2B5EF4-FFF2-40B4-BE49-F238E27FC236}">
                <a16:creationId xmlns:a16="http://schemas.microsoft.com/office/drawing/2014/main" id="{F62B1653-BD0E-491E-A274-F7842F56756F}"/>
              </a:ext>
            </a:extLst>
          </p:cNvPr>
          <p:cNvSpPr>
            <a:spLocks noGrp="1"/>
          </p:cNvSpPr>
          <p:nvPr>
            <p:ph type="body" sz="quarter" idx="22"/>
          </p:nvPr>
        </p:nvSpPr>
        <p:spPr>
          <a:xfrm>
            <a:off x="6367973" y="6021387"/>
            <a:ext cx="2286000" cy="590550"/>
          </a:xfrm>
        </p:spPr>
        <p:txBody>
          <a:bodyPr/>
          <a:lstStyle/>
          <a:p>
            <a:r>
              <a:rPr lang="en-US" dirty="0"/>
              <a:t>Date</a:t>
            </a:r>
          </a:p>
        </p:txBody>
      </p:sp>
      <p:sp>
        <p:nvSpPr>
          <p:cNvPr id="21" name="Text Placeholder 20">
            <a:extLst>
              <a:ext uri="{FF2B5EF4-FFF2-40B4-BE49-F238E27FC236}">
                <a16:creationId xmlns:a16="http://schemas.microsoft.com/office/drawing/2014/main" id="{5FE24DC7-B82C-4A22-ADDC-66ABB6E19D03}"/>
              </a:ext>
            </a:extLst>
          </p:cNvPr>
          <p:cNvSpPr>
            <a:spLocks noGrp="1"/>
          </p:cNvSpPr>
          <p:nvPr>
            <p:ph type="body" sz="quarter" idx="23"/>
          </p:nvPr>
        </p:nvSpPr>
        <p:spPr>
          <a:xfrm>
            <a:off x="9164639" y="4737100"/>
            <a:ext cx="2286000" cy="590550"/>
          </a:xfrm>
        </p:spPr>
        <p:txBody>
          <a:bodyPr/>
          <a:lstStyle/>
          <a:p>
            <a:endParaRPr lang="en-US" dirty="0"/>
          </a:p>
        </p:txBody>
      </p:sp>
      <p:sp>
        <p:nvSpPr>
          <p:cNvPr id="22" name="Text Placeholder 21">
            <a:extLst>
              <a:ext uri="{FF2B5EF4-FFF2-40B4-BE49-F238E27FC236}">
                <a16:creationId xmlns:a16="http://schemas.microsoft.com/office/drawing/2014/main" id="{AC09A9D4-D95C-4B18-A20A-3F82AA3BAC28}"/>
              </a:ext>
            </a:extLst>
          </p:cNvPr>
          <p:cNvSpPr>
            <a:spLocks noGrp="1"/>
          </p:cNvSpPr>
          <p:nvPr>
            <p:ph type="body" sz="quarter" idx="24"/>
          </p:nvPr>
        </p:nvSpPr>
        <p:spPr>
          <a:xfrm>
            <a:off x="9197917" y="5993004"/>
            <a:ext cx="2286000" cy="590550"/>
          </a:xfrm>
        </p:spPr>
        <p:txBody>
          <a:bodyPr/>
          <a:lstStyle/>
          <a:p>
            <a:endParaRPr lang="en-US" dirty="0"/>
          </a:p>
        </p:txBody>
      </p:sp>
      <p:sp>
        <p:nvSpPr>
          <p:cNvPr id="31" name="Date Placeholder 30">
            <a:extLst>
              <a:ext uri="{FF2B5EF4-FFF2-40B4-BE49-F238E27FC236}">
                <a16:creationId xmlns:a16="http://schemas.microsoft.com/office/drawing/2014/main" id="{305F4085-9EAA-4081-8815-C3D2A6D2C63C}"/>
              </a:ext>
            </a:extLst>
          </p:cNvPr>
          <p:cNvSpPr>
            <a:spLocks noGrp="1"/>
          </p:cNvSpPr>
          <p:nvPr>
            <p:ph type="dt" sz="half" idx="10"/>
          </p:nvPr>
        </p:nvSpPr>
        <p:spPr>
          <a:xfrm>
            <a:off x="838200" y="6429375"/>
            <a:ext cx="2743200" cy="365125"/>
          </a:xfrm>
        </p:spPr>
        <p:txBody>
          <a:bodyPr/>
          <a:lstStyle/>
          <a:p>
            <a:r>
              <a:rPr lang="en-US" dirty="0"/>
              <a:t> </a:t>
            </a:r>
          </a:p>
        </p:txBody>
      </p:sp>
      <p:sp>
        <p:nvSpPr>
          <p:cNvPr id="32" name="Footer Placeholder 31">
            <a:extLst>
              <a:ext uri="{FF2B5EF4-FFF2-40B4-BE49-F238E27FC236}">
                <a16:creationId xmlns:a16="http://schemas.microsoft.com/office/drawing/2014/main" id="{E7A32522-24F0-40A6-92CF-E4C87EBE5414}"/>
              </a:ext>
            </a:extLst>
          </p:cNvPr>
          <p:cNvSpPr>
            <a:spLocks noGrp="1"/>
          </p:cNvSpPr>
          <p:nvPr>
            <p:ph type="ftr" sz="quarter" idx="11"/>
          </p:nvPr>
        </p:nvSpPr>
        <p:spPr>
          <a:xfrm>
            <a:off x="4038600" y="6429375"/>
            <a:ext cx="4114800" cy="365125"/>
          </a:xfrm>
        </p:spPr>
        <p:txBody>
          <a:bodyPr/>
          <a:lstStyle/>
          <a:p>
            <a:r>
              <a:rPr lang="en-US" dirty="0"/>
              <a:t> </a:t>
            </a:r>
          </a:p>
        </p:txBody>
      </p:sp>
      <p:sp>
        <p:nvSpPr>
          <p:cNvPr id="33" name="Slide Number Placeholder 32">
            <a:extLst>
              <a:ext uri="{FF2B5EF4-FFF2-40B4-BE49-F238E27FC236}">
                <a16:creationId xmlns:a16="http://schemas.microsoft.com/office/drawing/2014/main" id="{E5D12020-B189-4032-A749-FA4A26615782}"/>
              </a:ext>
            </a:extLst>
          </p:cNvPr>
          <p:cNvSpPr>
            <a:spLocks noGrp="1"/>
          </p:cNvSpPr>
          <p:nvPr>
            <p:ph type="sldNum" sz="quarter" idx="12"/>
          </p:nvPr>
        </p:nvSpPr>
        <p:spPr>
          <a:xfrm>
            <a:off x="8610600" y="6429375"/>
            <a:ext cx="2743200" cy="365125"/>
          </a:xfrm>
        </p:spPr>
        <p:txBody>
          <a:bodyPr/>
          <a:lstStyle/>
          <a:p>
            <a:fld id="{28844951-7827-47D4-8276-7DDE1FA7D85A}" type="slidenum">
              <a:rPr lang="en-US" smtClean="0"/>
              <a:pPr/>
              <a:t>34</a:t>
            </a:fld>
            <a:endParaRPr lang="en-US"/>
          </a:p>
        </p:txBody>
      </p:sp>
      <p:sp>
        <p:nvSpPr>
          <p:cNvPr id="4" name="Picture Placeholder 3">
            <a:extLst>
              <a:ext uri="{FF2B5EF4-FFF2-40B4-BE49-F238E27FC236}">
                <a16:creationId xmlns:a16="http://schemas.microsoft.com/office/drawing/2014/main" id="{2126F5F9-EAAA-9D4A-B552-A30295127692}"/>
              </a:ext>
            </a:extLst>
          </p:cNvPr>
          <p:cNvSpPr>
            <a:spLocks noGrp="1"/>
          </p:cNvSpPr>
          <p:nvPr>
            <p:ph type="pic" sz="quarter" idx="14"/>
          </p:nvPr>
        </p:nvSpPr>
        <p:spPr>
          <a:xfrm>
            <a:off x="6096000" y="3197492"/>
            <a:ext cx="5387917" cy="2795512"/>
          </a:xfrm>
        </p:spPr>
      </p:sp>
      <p:sp>
        <p:nvSpPr>
          <p:cNvPr id="6" name="Picture Placeholder 5">
            <a:extLst>
              <a:ext uri="{FF2B5EF4-FFF2-40B4-BE49-F238E27FC236}">
                <a16:creationId xmlns:a16="http://schemas.microsoft.com/office/drawing/2014/main" id="{82C2C048-8AF8-0347-9C41-ACB965410914}"/>
              </a:ext>
            </a:extLst>
          </p:cNvPr>
          <p:cNvSpPr>
            <a:spLocks noGrp="1"/>
          </p:cNvSpPr>
          <p:nvPr>
            <p:ph type="pic" sz="quarter" idx="13"/>
          </p:nvPr>
        </p:nvSpPr>
        <p:spPr>
          <a:xfrm>
            <a:off x="741361" y="3197492"/>
            <a:ext cx="5115944" cy="2820439"/>
          </a:xfrm>
        </p:spPr>
      </p:sp>
    </p:spTree>
    <p:extLst>
      <p:ext uri="{BB962C8B-B14F-4D97-AF65-F5344CB8AC3E}">
        <p14:creationId xmlns:p14="http://schemas.microsoft.com/office/powerpoint/2010/main" val="10111959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3DEE0-36E6-9549-84DD-4C124530AE82}"/>
              </a:ext>
            </a:extLst>
          </p:cNvPr>
          <p:cNvSpPr>
            <a:spLocks noGrp="1"/>
          </p:cNvSpPr>
          <p:nvPr>
            <p:ph type="title"/>
          </p:nvPr>
        </p:nvSpPr>
        <p:spPr>
          <a:xfrm>
            <a:off x="894347" y="919988"/>
            <a:ext cx="10515600" cy="365125"/>
          </a:xfrm>
        </p:spPr>
        <p:txBody>
          <a:bodyPr>
            <a:normAutofit fontScale="90000"/>
          </a:bodyPr>
          <a:lstStyle/>
          <a:p>
            <a:r>
              <a:rPr lang="en-US" dirty="0"/>
              <a:t>More Photos of the Holidays we have spent together</a:t>
            </a:r>
          </a:p>
        </p:txBody>
      </p:sp>
      <p:sp>
        <p:nvSpPr>
          <p:cNvPr id="4" name="Picture Placeholder 3">
            <a:extLst>
              <a:ext uri="{FF2B5EF4-FFF2-40B4-BE49-F238E27FC236}">
                <a16:creationId xmlns:a16="http://schemas.microsoft.com/office/drawing/2014/main" id="{6DFD07A3-D273-0C45-9E55-B73C0E0D7D4F}"/>
              </a:ext>
            </a:extLst>
          </p:cNvPr>
          <p:cNvSpPr>
            <a:spLocks noGrp="1"/>
          </p:cNvSpPr>
          <p:nvPr>
            <p:ph type="pic" sz="quarter" idx="14"/>
          </p:nvPr>
        </p:nvSpPr>
        <p:spPr>
          <a:xfrm>
            <a:off x="713748" y="1797526"/>
            <a:ext cx="4913019" cy="3754311"/>
          </a:xfrm>
        </p:spPr>
      </p:sp>
      <p:sp>
        <p:nvSpPr>
          <p:cNvPr id="6" name="Picture Placeholder 5">
            <a:extLst>
              <a:ext uri="{FF2B5EF4-FFF2-40B4-BE49-F238E27FC236}">
                <a16:creationId xmlns:a16="http://schemas.microsoft.com/office/drawing/2014/main" id="{A37924AF-657F-B845-AAA0-2AA90C50728E}"/>
              </a:ext>
            </a:extLst>
          </p:cNvPr>
          <p:cNvSpPr>
            <a:spLocks noGrp="1"/>
          </p:cNvSpPr>
          <p:nvPr>
            <p:ph type="pic" sz="quarter" idx="16"/>
          </p:nvPr>
        </p:nvSpPr>
        <p:spPr>
          <a:xfrm>
            <a:off x="5920407" y="1797526"/>
            <a:ext cx="5529771" cy="3754311"/>
          </a:xfrm>
        </p:spPr>
      </p:sp>
      <p:sp>
        <p:nvSpPr>
          <p:cNvPr id="8" name="Text Placeholder 7">
            <a:extLst>
              <a:ext uri="{FF2B5EF4-FFF2-40B4-BE49-F238E27FC236}">
                <a16:creationId xmlns:a16="http://schemas.microsoft.com/office/drawing/2014/main" id="{E639238A-D43F-B244-8D2F-B186B30D0AE1}"/>
              </a:ext>
            </a:extLst>
          </p:cNvPr>
          <p:cNvSpPr>
            <a:spLocks noGrp="1"/>
          </p:cNvSpPr>
          <p:nvPr>
            <p:ph type="body" sz="quarter" idx="18"/>
          </p:nvPr>
        </p:nvSpPr>
        <p:spPr>
          <a:xfrm>
            <a:off x="741822" y="6021387"/>
            <a:ext cx="2286000" cy="590550"/>
          </a:xfrm>
        </p:spPr>
        <p:txBody>
          <a:bodyPr/>
          <a:lstStyle/>
          <a:p>
            <a:r>
              <a:rPr lang="en-US" dirty="0"/>
              <a:t>Date</a:t>
            </a:r>
          </a:p>
        </p:txBody>
      </p:sp>
      <p:sp>
        <p:nvSpPr>
          <p:cNvPr id="10" name="Text Placeholder 9">
            <a:extLst>
              <a:ext uri="{FF2B5EF4-FFF2-40B4-BE49-F238E27FC236}">
                <a16:creationId xmlns:a16="http://schemas.microsoft.com/office/drawing/2014/main" id="{B04077FA-FB72-494C-899F-FE90E660E53C}"/>
              </a:ext>
            </a:extLst>
          </p:cNvPr>
          <p:cNvSpPr>
            <a:spLocks noGrp="1"/>
          </p:cNvSpPr>
          <p:nvPr>
            <p:ph type="body" sz="quarter" idx="20"/>
          </p:nvPr>
        </p:nvSpPr>
        <p:spPr>
          <a:xfrm>
            <a:off x="3538028" y="6034161"/>
            <a:ext cx="2286000" cy="590550"/>
          </a:xfrm>
        </p:spPr>
        <p:txBody>
          <a:bodyPr/>
          <a:lstStyle/>
          <a:p>
            <a:endParaRPr lang="en-US" dirty="0"/>
          </a:p>
        </p:txBody>
      </p:sp>
      <p:sp>
        <p:nvSpPr>
          <p:cNvPr id="12" name="Text Placeholder 11">
            <a:extLst>
              <a:ext uri="{FF2B5EF4-FFF2-40B4-BE49-F238E27FC236}">
                <a16:creationId xmlns:a16="http://schemas.microsoft.com/office/drawing/2014/main" id="{221D557A-CF9C-F44A-AF99-159CFB7E26C3}"/>
              </a:ext>
            </a:extLst>
          </p:cNvPr>
          <p:cNvSpPr>
            <a:spLocks noGrp="1"/>
          </p:cNvSpPr>
          <p:nvPr>
            <p:ph type="body" sz="quarter" idx="22"/>
          </p:nvPr>
        </p:nvSpPr>
        <p:spPr>
          <a:xfrm>
            <a:off x="6237856" y="6021387"/>
            <a:ext cx="2286000" cy="590550"/>
          </a:xfrm>
        </p:spPr>
        <p:txBody>
          <a:bodyPr/>
          <a:lstStyle/>
          <a:p>
            <a:r>
              <a:rPr lang="en-US" dirty="0"/>
              <a:t>Date</a:t>
            </a:r>
          </a:p>
        </p:txBody>
      </p:sp>
      <p:sp>
        <p:nvSpPr>
          <p:cNvPr id="14" name="Text Placeholder 13">
            <a:extLst>
              <a:ext uri="{FF2B5EF4-FFF2-40B4-BE49-F238E27FC236}">
                <a16:creationId xmlns:a16="http://schemas.microsoft.com/office/drawing/2014/main" id="{31906733-E1D6-4848-8DB5-9B8E7B671F75}"/>
              </a:ext>
            </a:extLst>
          </p:cNvPr>
          <p:cNvSpPr>
            <a:spLocks noGrp="1"/>
          </p:cNvSpPr>
          <p:nvPr>
            <p:ph type="body" sz="quarter" idx="24"/>
          </p:nvPr>
        </p:nvSpPr>
        <p:spPr>
          <a:xfrm>
            <a:off x="9164178" y="6034161"/>
            <a:ext cx="2286000" cy="590550"/>
          </a:xfrm>
        </p:spPr>
        <p:txBody>
          <a:bodyPr/>
          <a:lstStyle/>
          <a:p>
            <a:endParaRPr lang="en-US" dirty="0"/>
          </a:p>
        </p:txBody>
      </p:sp>
      <p:sp>
        <p:nvSpPr>
          <p:cNvPr id="15" name="Date Placeholder 14">
            <a:extLst>
              <a:ext uri="{FF2B5EF4-FFF2-40B4-BE49-F238E27FC236}">
                <a16:creationId xmlns:a16="http://schemas.microsoft.com/office/drawing/2014/main" id="{C725B0FA-DF7B-064E-9EAE-130734BBB661}"/>
              </a:ext>
            </a:extLst>
          </p:cNvPr>
          <p:cNvSpPr>
            <a:spLocks noGrp="1"/>
          </p:cNvSpPr>
          <p:nvPr>
            <p:ph type="dt" sz="half" idx="10"/>
          </p:nvPr>
        </p:nvSpPr>
        <p:spPr/>
        <p:txBody>
          <a:bodyPr/>
          <a:lstStyle/>
          <a:p>
            <a:r>
              <a:rPr lang="en-US" dirty="0"/>
              <a:t> </a:t>
            </a:r>
          </a:p>
        </p:txBody>
      </p:sp>
      <p:sp>
        <p:nvSpPr>
          <p:cNvPr id="16" name="Footer Placeholder 15">
            <a:extLst>
              <a:ext uri="{FF2B5EF4-FFF2-40B4-BE49-F238E27FC236}">
                <a16:creationId xmlns:a16="http://schemas.microsoft.com/office/drawing/2014/main" id="{E7E107E2-2CA8-714A-88E2-C1B1D89AB5ED}"/>
              </a:ext>
            </a:extLst>
          </p:cNvPr>
          <p:cNvSpPr>
            <a:spLocks noGrp="1"/>
          </p:cNvSpPr>
          <p:nvPr>
            <p:ph type="ftr" sz="quarter" idx="11"/>
          </p:nvPr>
        </p:nvSpPr>
        <p:spPr/>
        <p:txBody>
          <a:bodyPr/>
          <a:lstStyle/>
          <a:p>
            <a:r>
              <a:rPr lang="en-US" dirty="0"/>
              <a:t> </a:t>
            </a:r>
          </a:p>
        </p:txBody>
      </p:sp>
      <p:sp>
        <p:nvSpPr>
          <p:cNvPr id="17" name="Slide Number Placeholder 16">
            <a:extLst>
              <a:ext uri="{FF2B5EF4-FFF2-40B4-BE49-F238E27FC236}">
                <a16:creationId xmlns:a16="http://schemas.microsoft.com/office/drawing/2014/main" id="{47729D45-11E3-D644-8847-919B9A0F129D}"/>
              </a:ext>
            </a:extLst>
          </p:cNvPr>
          <p:cNvSpPr>
            <a:spLocks noGrp="1"/>
          </p:cNvSpPr>
          <p:nvPr>
            <p:ph type="sldNum" sz="quarter" idx="12"/>
          </p:nvPr>
        </p:nvSpPr>
        <p:spPr/>
        <p:txBody>
          <a:bodyPr/>
          <a:lstStyle/>
          <a:p>
            <a:fld id="{28844951-7827-47D4-8276-7DDE1FA7D85A}" type="slidenum">
              <a:rPr lang="en-US" smtClean="0"/>
              <a:t>35</a:t>
            </a:fld>
            <a:endParaRPr lang="en-US"/>
          </a:p>
        </p:txBody>
      </p:sp>
    </p:spTree>
    <p:extLst>
      <p:ext uri="{BB962C8B-B14F-4D97-AF65-F5344CB8AC3E}">
        <p14:creationId xmlns:p14="http://schemas.microsoft.com/office/powerpoint/2010/main" val="38761881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191B0-6EB1-465F-8485-17B0C7B5E4D2}"/>
              </a:ext>
            </a:extLst>
          </p:cNvPr>
          <p:cNvSpPr>
            <a:spLocks noGrp="1"/>
          </p:cNvSpPr>
          <p:nvPr>
            <p:ph type="title"/>
          </p:nvPr>
        </p:nvSpPr>
        <p:spPr>
          <a:xfrm>
            <a:off x="838200" y="681037"/>
            <a:ext cx="10515600" cy="1215496"/>
          </a:xfrm>
        </p:spPr>
        <p:txBody>
          <a:bodyPr>
            <a:normAutofit fontScale="90000"/>
          </a:bodyPr>
          <a:lstStyle/>
          <a:p>
            <a:r>
              <a:rPr lang="en-US" dirty="0"/>
              <a:t>Our Life after Marriage: Our Home</a:t>
            </a:r>
            <a:br>
              <a:rPr lang="en-US" dirty="0"/>
            </a:br>
            <a:r>
              <a:rPr lang="en-US" sz="2200" dirty="0"/>
              <a:t>On </a:t>
            </a:r>
            <a:r>
              <a:rPr lang="en-US" sz="2200" dirty="0">
                <a:highlight>
                  <a:srgbClr val="FFFF00"/>
                </a:highlight>
              </a:rPr>
              <a:t>[enter date] </a:t>
            </a:r>
            <a:r>
              <a:rPr lang="en-US" sz="2200" dirty="0"/>
              <a:t>we purchased a new home together located at </a:t>
            </a:r>
            <a:r>
              <a:rPr lang="en-US" sz="2200" dirty="0">
                <a:highlight>
                  <a:srgbClr val="FFFF00"/>
                </a:highlight>
              </a:rPr>
              <a:t>[enter address] </a:t>
            </a:r>
            <a:r>
              <a:rPr lang="en-US" sz="2200" dirty="0"/>
              <a:t>or On </a:t>
            </a:r>
            <a:r>
              <a:rPr lang="en-US" sz="2200" dirty="0">
                <a:highlight>
                  <a:srgbClr val="FFFF00"/>
                </a:highlight>
              </a:rPr>
              <a:t>[enter date] </a:t>
            </a:r>
            <a:r>
              <a:rPr lang="en-US" sz="2200" dirty="0"/>
              <a:t>we rented a new home together located at </a:t>
            </a:r>
            <a:r>
              <a:rPr lang="en-US" sz="2200" dirty="0">
                <a:highlight>
                  <a:srgbClr val="FFFF00"/>
                </a:highlight>
              </a:rPr>
              <a:t>[enter address]</a:t>
            </a:r>
            <a:r>
              <a:rPr lang="en-US" sz="2200" dirty="0"/>
              <a:t>  or [enter name of Spouse #1] moved in with [enter name of Spouse #2]</a:t>
            </a:r>
          </a:p>
        </p:txBody>
      </p:sp>
      <p:sp>
        <p:nvSpPr>
          <p:cNvPr id="15" name="Text Placeholder 14">
            <a:extLst>
              <a:ext uri="{FF2B5EF4-FFF2-40B4-BE49-F238E27FC236}">
                <a16:creationId xmlns:a16="http://schemas.microsoft.com/office/drawing/2014/main" id="{FC94EEF9-0CF4-434D-9868-AE735CC53AFE}"/>
              </a:ext>
            </a:extLst>
          </p:cNvPr>
          <p:cNvSpPr>
            <a:spLocks noGrp="1"/>
          </p:cNvSpPr>
          <p:nvPr>
            <p:ph type="body" sz="quarter" idx="17"/>
          </p:nvPr>
        </p:nvSpPr>
        <p:spPr>
          <a:xfrm>
            <a:off x="741363" y="4733925"/>
            <a:ext cx="2286000" cy="590550"/>
          </a:xfrm>
        </p:spPr>
        <p:txBody>
          <a:bodyPr/>
          <a:lstStyle/>
          <a:p>
            <a:r>
              <a:rPr lang="en-US" dirty="0"/>
              <a:t>Date</a:t>
            </a:r>
          </a:p>
        </p:txBody>
      </p:sp>
      <p:sp>
        <p:nvSpPr>
          <p:cNvPr id="16" name="Text Placeholder 15">
            <a:extLst>
              <a:ext uri="{FF2B5EF4-FFF2-40B4-BE49-F238E27FC236}">
                <a16:creationId xmlns:a16="http://schemas.microsoft.com/office/drawing/2014/main" id="{FA6A7275-10D7-4DB4-B4FD-66C06A912CC3}"/>
              </a:ext>
            </a:extLst>
          </p:cNvPr>
          <p:cNvSpPr>
            <a:spLocks noGrp="1"/>
          </p:cNvSpPr>
          <p:nvPr>
            <p:ph type="body" sz="quarter" idx="18"/>
          </p:nvPr>
        </p:nvSpPr>
        <p:spPr>
          <a:xfrm>
            <a:off x="741363" y="6021387"/>
            <a:ext cx="2286000" cy="590550"/>
          </a:xfrm>
        </p:spPr>
        <p:txBody>
          <a:bodyPr/>
          <a:lstStyle/>
          <a:p>
            <a:r>
              <a:rPr lang="en-US" dirty="0"/>
              <a:t>Date</a:t>
            </a:r>
          </a:p>
        </p:txBody>
      </p:sp>
      <p:sp>
        <p:nvSpPr>
          <p:cNvPr id="17" name="Text Placeholder 16">
            <a:extLst>
              <a:ext uri="{FF2B5EF4-FFF2-40B4-BE49-F238E27FC236}">
                <a16:creationId xmlns:a16="http://schemas.microsoft.com/office/drawing/2014/main" id="{25736EB0-F73E-44B4-B638-760ED79C2299}"/>
              </a:ext>
            </a:extLst>
          </p:cNvPr>
          <p:cNvSpPr>
            <a:spLocks noGrp="1"/>
          </p:cNvSpPr>
          <p:nvPr>
            <p:ph type="body" sz="quarter" idx="19"/>
          </p:nvPr>
        </p:nvSpPr>
        <p:spPr>
          <a:xfrm>
            <a:off x="3538728" y="4733925"/>
            <a:ext cx="2286000" cy="590550"/>
          </a:xfrm>
        </p:spPr>
        <p:txBody>
          <a:bodyPr/>
          <a:lstStyle/>
          <a:p>
            <a:endParaRPr lang="en-US" dirty="0"/>
          </a:p>
          <a:p>
            <a:endParaRPr lang="en-US" dirty="0"/>
          </a:p>
        </p:txBody>
      </p:sp>
      <p:sp>
        <p:nvSpPr>
          <p:cNvPr id="18" name="Text Placeholder 17">
            <a:extLst>
              <a:ext uri="{FF2B5EF4-FFF2-40B4-BE49-F238E27FC236}">
                <a16:creationId xmlns:a16="http://schemas.microsoft.com/office/drawing/2014/main" id="{75C268D6-CC67-4C61-B281-E4B2CD8259E8}"/>
              </a:ext>
            </a:extLst>
          </p:cNvPr>
          <p:cNvSpPr>
            <a:spLocks noGrp="1"/>
          </p:cNvSpPr>
          <p:nvPr>
            <p:ph type="body" sz="quarter" idx="20"/>
          </p:nvPr>
        </p:nvSpPr>
        <p:spPr>
          <a:xfrm>
            <a:off x="3538029" y="6046026"/>
            <a:ext cx="2286000" cy="590550"/>
          </a:xfrm>
        </p:spPr>
        <p:txBody>
          <a:bodyPr/>
          <a:lstStyle/>
          <a:p>
            <a:endParaRPr lang="en-US" dirty="0"/>
          </a:p>
        </p:txBody>
      </p:sp>
      <p:sp>
        <p:nvSpPr>
          <p:cNvPr id="19" name="Text Placeholder 18">
            <a:extLst>
              <a:ext uri="{FF2B5EF4-FFF2-40B4-BE49-F238E27FC236}">
                <a16:creationId xmlns:a16="http://schemas.microsoft.com/office/drawing/2014/main" id="{747ABDB0-2F98-4D4F-92DF-9865CCF81CED}"/>
              </a:ext>
            </a:extLst>
          </p:cNvPr>
          <p:cNvSpPr>
            <a:spLocks noGrp="1"/>
          </p:cNvSpPr>
          <p:nvPr>
            <p:ph type="body" sz="quarter" idx="21"/>
          </p:nvPr>
        </p:nvSpPr>
        <p:spPr>
          <a:xfrm>
            <a:off x="6367973" y="4733544"/>
            <a:ext cx="2286000" cy="590550"/>
          </a:xfrm>
        </p:spPr>
        <p:txBody>
          <a:bodyPr/>
          <a:lstStyle/>
          <a:p>
            <a:r>
              <a:rPr lang="en-US" dirty="0"/>
              <a:t>Date</a:t>
            </a:r>
          </a:p>
          <a:p>
            <a:endParaRPr lang="en-US" dirty="0"/>
          </a:p>
        </p:txBody>
      </p:sp>
      <p:sp>
        <p:nvSpPr>
          <p:cNvPr id="20" name="Text Placeholder 19">
            <a:extLst>
              <a:ext uri="{FF2B5EF4-FFF2-40B4-BE49-F238E27FC236}">
                <a16:creationId xmlns:a16="http://schemas.microsoft.com/office/drawing/2014/main" id="{F62B1653-BD0E-491E-A274-F7842F56756F}"/>
              </a:ext>
            </a:extLst>
          </p:cNvPr>
          <p:cNvSpPr>
            <a:spLocks noGrp="1"/>
          </p:cNvSpPr>
          <p:nvPr>
            <p:ph type="body" sz="quarter" idx="22"/>
          </p:nvPr>
        </p:nvSpPr>
        <p:spPr>
          <a:xfrm>
            <a:off x="6367973" y="6049639"/>
            <a:ext cx="2286000" cy="590550"/>
          </a:xfrm>
        </p:spPr>
        <p:txBody>
          <a:bodyPr/>
          <a:lstStyle/>
          <a:p>
            <a:r>
              <a:rPr lang="en-US" dirty="0"/>
              <a:t>Date</a:t>
            </a:r>
          </a:p>
        </p:txBody>
      </p:sp>
      <p:sp>
        <p:nvSpPr>
          <p:cNvPr id="21" name="Text Placeholder 20">
            <a:extLst>
              <a:ext uri="{FF2B5EF4-FFF2-40B4-BE49-F238E27FC236}">
                <a16:creationId xmlns:a16="http://schemas.microsoft.com/office/drawing/2014/main" id="{5FE24DC7-B82C-4A22-ADDC-66ABB6E19D03}"/>
              </a:ext>
            </a:extLst>
          </p:cNvPr>
          <p:cNvSpPr>
            <a:spLocks noGrp="1"/>
          </p:cNvSpPr>
          <p:nvPr>
            <p:ph type="body" sz="quarter" idx="23"/>
          </p:nvPr>
        </p:nvSpPr>
        <p:spPr>
          <a:xfrm>
            <a:off x="9164639" y="4737100"/>
            <a:ext cx="2286000" cy="590550"/>
          </a:xfrm>
        </p:spPr>
        <p:txBody>
          <a:bodyPr/>
          <a:lstStyle/>
          <a:p>
            <a:endParaRPr lang="en-US" dirty="0"/>
          </a:p>
        </p:txBody>
      </p:sp>
      <p:sp>
        <p:nvSpPr>
          <p:cNvPr id="22" name="Text Placeholder 21">
            <a:extLst>
              <a:ext uri="{FF2B5EF4-FFF2-40B4-BE49-F238E27FC236}">
                <a16:creationId xmlns:a16="http://schemas.microsoft.com/office/drawing/2014/main" id="{AC09A9D4-D95C-4B18-A20A-3F82AA3BAC28}"/>
              </a:ext>
            </a:extLst>
          </p:cNvPr>
          <p:cNvSpPr>
            <a:spLocks noGrp="1"/>
          </p:cNvSpPr>
          <p:nvPr>
            <p:ph type="body" sz="quarter" idx="24"/>
          </p:nvPr>
        </p:nvSpPr>
        <p:spPr>
          <a:xfrm>
            <a:off x="9164639" y="6046026"/>
            <a:ext cx="2286000" cy="590550"/>
          </a:xfrm>
        </p:spPr>
        <p:txBody>
          <a:bodyPr/>
          <a:lstStyle/>
          <a:p>
            <a:endParaRPr lang="en-US" dirty="0"/>
          </a:p>
        </p:txBody>
      </p:sp>
      <p:sp>
        <p:nvSpPr>
          <p:cNvPr id="31" name="Date Placeholder 30">
            <a:extLst>
              <a:ext uri="{FF2B5EF4-FFF2-40B4-BE49-F238E27FC236}">
                <a16:creationId xmlns:a16="http://schemas.microsoft.com/office/drawing/2014/main" id="{305F4085-9EAA-4081-8815-C3D2A6D2C63C}"/>
              </a:ext>
            </a:extLst>
          </p:cNvPr>
          <p:cNvSpPr>
            <a:spLocks noGrp="1"/>
          </p:cNvSpPr>
          <p:nvPr>
            <p:ph type="dt" sz="half" idx="10"/>
          </p:nvPr>
        </p:nvSpPr>
        <p:spPr>
          <a:xfrm>
            <a:off x="838200" y="6429375"/>
            <a:ext cx="2743200" cy="365125"/>
          </a:xfrm>
        </p:spPr>
        <p:txBody>
          <a:bodyPr/>
          <a:lstStyle/>
          <a:p>
            <a:r>
              <a:rPr lang="en-US" dirty="0"/>
              <a:t> </a:t>
            </a:r>
          </a:p>
        </p:txBody>
      </p:sp>
      <p:sp>
        <p:nvSpPr>
          <p:cNvPr id="32" name="Footer Placeholder 31">
            <a:extLst>
              <a:ext uri="{FF2B5EF4-FFF2-40B4-BE49-F238E27FC236}">
                <a16:creationId xmlns:a16="http://schemas.microsoft.com/office/drawing/2014/main" id="{E7A32522-24F0-40A6-92CF-E4C87EBE5414}"/>
              </a:ext>
            </a:extLst>
          </p:cNvPr>
          <p:cNvSpPr>
            <a:spLocks noGrp="1"/>
          </p:cNvSpPr>
          <p:nvPr>
            <p:ph type="ftr" sz="quarter" idx="11"/>
          </p:nvPr>
        </p:nvSpPr>
        <p:spPr>
          <a:xfrm>
            <a:off x="4038600" y="6429375"/>
            <a:ext cx="4114800" cy="365125"/>
          </a:xfrm>
        </p:spPr>
        <p:txBody>
          <a:bodyPr/>
          <a:lstStyle/>
          <a:p>
            <a:r>
              <a:rPr lang="en-US" dirty="0"/>
              <a:t> </a:t>
            </a:r>
          </a:p>
        </p:txBody>
      </p:sp>
      <p:sp>
        <p:nvSpPr>
          <p:cNvPr id="33" name="Slide Number Placeholder 32">
            <a:extLst>
              <a:ext uri="{FF2B5EF4-FFF2-40B4-BE49-F238E27FC236}">
                <a16:creationId xmlns:a16="http://schemas.microsoft.com/office/drawing/2014/main" id="{E5D12020-B189-4032-A749-FA4A26615782}"/>
              </a:ext>
            </a:extLst>
          </p:cNvPr>
          <p:cNvSpPr>
            <a:spLocks noGrp="1"/>
          </p:cNvSpPr>
          <p:nvPr>
            <p:ph type="sldNum" sz="quarter" idx="12"/>
          </p:nvPr>
        </p:nvSpPr>
        <p:spPr>
          <a:xfrm>
            <a:off x="8610600" y="6429375"/>
            <a:ext cx="2743200" cy="365125"/>
          </a:xfrm>
        </p:spPr>
        <p:txBody>
          <a:bodyPr/>
          <a:lstStyle/>
          <a:p>
            <a:fld id="{28844951-7827-47D4-8276-7DDE1FA7D85A}" type="slidenum">
              <a:rPr lang="en-US" smtClean="0"/>
              <a:pPr/>
              <a:t>36</a:t>
            </a:fld>
            <a:endParaRPr lang="en-US"/>
          </a:p>
        </p:txBody>
      </p:sp>
      <p:sp>
        <p:nvSpPr>
          <p:cNvPr id="4" name="Picture Placeholder 3">
            <a:extLst>
              <a:ext uri="{FF2B5EF4-FFF2-40B4-BE49-F238E27FC236}">
                <a16:creationId xmlns:a16="http://schemas.microsoft.com/office/drawing/2014/main" id="{2126F5F9-EAAA-9D4A-B552-A30295127692}"/>
              </a:ext>
            </a:extLst>
          </p:cNvPr>
          <p:cNvSpPr>
            <a:spLocks noGrp="1"/>
          </p:cNvSpPr>
          <p:nvPr>
            <p:ph type="pic" sz="quarter" idx="14"/>
          </p:nvPr>
        </p:nvSpPr>
        <p:spPr>
          <a:xfrm>
            <a:off x="6096000" y="3200948"/>
            <a:ext cx="5387917" cy="2803467"/>
          </a:xfrm>
        </p:spPr>
      </p:sp>
      <p:sp>
        <p:nvSpPr>
          <p:cNvPr id="6" name="Picture Placeholder 5">
            <a:extLst>
              <a:ext uri="{FF2B5EF4-FFF2-40B4-BE49-F238E27FC236}">
                <a16:creationId xmlns:a16="http://schemas.microsoft.com/office/drawing/2014/main" id="{82C2C048-8AF8-0347-9C41-ACB965410914}"/>
              </a:ext>
            </a:extLst>
          </p:cNvPr>
          <p:cNvSpPr>
            <a:spLocks noGrp="1"/>
          </p:cNvSpPr>
          <p:nvPr>
            <p:ph type="pic" sz="quarter" idx="13"/>
          </p:nvPr>
        </p:nvSpPr>
        <p:spPr>
          <a:xfrm>
            <a:off x="741361" y="3200948"/>
            <a:ext cx="5115944" cy="2820439"/>
          </a:xfrm>
        </p:spPr>
      </p:sp>
    </p:spTree>
    <p:extLst>
      <p:ext uri="{BB962C8B-B14F-4D97-AF65-F5344CB8AC3E}">
        <p14:creationId xmlns:p14="http://schemas.microsoft.com/office/powerpoint/2010/main" val="7114470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3DEE0-36E6-9549-84DD-4C124530AE82}"/>
              </a:ext>
            </a:extLst>
          </p:cNvPr>
          <p:cNvSpPr>
            <a:spLocks noGrp="1"/>
          </p:cNvSpPr>
          <p:nvPr>
            <p:ph type="title"/>
          </p:nvPr>
        </p:nvSpPr>
        <p:spPr>
          <a:xfrm>
            <a:off x="894347" y="919988"/>
            <a:ext cx="10515600" cy="590550"/>
          </a:xfrm>
        </p:spPr>
        <p:txBody>
          <a:bodyPr>
            <a:normAutofit fontScale="90000"/>
          </a:bodyPr>
          <a:lstStyle/>
          <a:p>
            <a:r>
              <a:rPr lang="en-US" dirty="0"/>
              <a:t>More Photos of Our Home</a:t>
            </a:r>
          </a:p>
        </p:txBody>
      </p:sp>
      <p:sp>
        <p:nvSpPr>
          <p:cNvPr id="4" name="Picture Placeholder 3">
            <a:extLst>
              <a:ext uri="{FF2B5EF4-FFF2-40B4-BE49-F238E27FC236}">
                <a16:creationId xmlns:a16="http://schemas.microsoft.com/office/drawing/2014/main" id="{6DFD07A3-D273-0C45-9E55-B73C0E0D7D4F}"/>
              </a:ext>
            </a:extLst>
          </p:cNvPr>
          <p:cNvSpPr>
            <a:spLocks noGrp="1"/>
          </p:cNvSpPr>
          <p:nvPr>
            <p:ph type="pic" sz="quarter" idx="14"/>
          </p:nvPr>
        </p:nvSpPr>
        <p:spPr>
          <a:xfrm>
            <a:off x="713748" y="1797526"/>
            <a:ext cx="4913019" cy="3754311"/>
          </a:xfrm>
        </p:spPr>
      </p:sp>
      <p:sp>
        <p:nvSpPr>
          <p:cNvPr id="6" name="Picture Placeholder 5">
            <a:extLst>
              <a:ext uri="{FF2B5EF4-FFF2-40B4-BE49-F238E27FC236}">
                <a16:creationId xmlns:a16="http://schemas.microsoft.com/office/drawing/2014/main" id="{A37924AF-657F-B845-AAA0-2AA90C50728E}"/>
              </a:ext>
            </a:extLst>
          </p:cNvPr>
          <p:cNvSpPr>
            <a:spLocks noGrp="1"/>
          </p:cNvSpPr>
          <p:nvPr>
            <p:ph type="pic" sz="quarter" idx="16"/>
          </p:nvPr>
        </p:nvSpPr>
        <p:spPr>
          <a:xfrm>
            <a:off x="5920407" y="1797526"/>
            <a:ext cx="5529771" cy="3754311"/>
          </a:xfrm>
        </p:spPr>
      </p:sp>
      <p:sp>
        <p:nvSpPr>
          <p:cNvPr id="8" name="Text Placeholder 7">
            <a:extLst>
              <a:ext uri="{FF2B5EF4-FFF2-40B4-BE49-F238E27FC236}">
                <a16:creationId xmlns:a16="http://schemas.microsoft.com/office/drawing/2014/main" id="{E639238A-D43F-B244-8D2F-B186B30D0AE1}"/>
              </a:ext>
            </a:extLst>
          </p:cNvPr>
          <p:cNvSpPr>
            <a:spLocks noGrp="1"/>
          </p:cNvSpPr>
          <p:nvPr>
            <p:ph type="body" sz="quarter" idx="18"/>
          </p:nvPr>
        </p:nvSpPr>
        <p:spPr>
          <a:xfrm>
            <a:off x="741822" y="6021387"/>
            <a:ext cx="2286000" cy="590550"/>
          </a:xfrm>
        </p:spPr>
        <p:txBody>
          <a:bodyPr/>
          <a:lstStyle/>
          <a:p>
            <a:r>
              <a:rPr lang="en-US" dirty="0"/>
              <a:t>Date</a:t>
            </a:r>
          </a:p>
        </p:txBody>
      </p:sp>
      <p:sp>
        <p:nvSpPr>
          <p:cNvPr id="10" name="Text Placeholder 9">
            <a:extLst>
              <a:ext uri="{FF2B5EF4-FFF2-40B4-BE49-F238E27FC236}">
                <a16:creationId xmlns:a16="http://schemas.microsoft.com/office/drawing/2014/main" id="{B04077FA-FB72-494C-899F-FE90E660E53C}"/>
              </a:ext>
            </a:extLst>
          </p:cNvPr>
          <p:cNvSpPr>
            <a:spLocks noGrp="1"/>
          </p:cNvSpPr>
          <p:nvPr>
            <p:ph type="body" sz="quarter" idx="20"/>
          </p:nvPr>
        </p:nvSpPr>
        <p:spPr>
          <a:xfrm>
            <a:off x="3538028" y="6034161"/>
            <a:ext cx="2286000" cy="590550"/>
          </a:xfrm>
        </p:spPr>
        <p:txBody>
          <a:bodyPr/>
          <a:lstStyle/>
          <a:p>
            <a:endParaRPr lang="en-US" dirty="0"/>
          </a:p>
        </p:txBody>
      </p:sp>
      <p:sp>
        <p:nvSpPr>
          <p:cNvPr id="12" name="Text Placeholder 11">
            <a:extLst>
              <a:ext uri="{FF2B5EF4-FFF2-40B4-BE49-F238E27FC236}">
                <a16:creationId xmlns:a16="http://schemas.microsoft.com/office/drawing/2014/main" id="{221D557A-CF9C-F44A-AF99-159CFB7E26C3}"/>
              </a:ext>
            </a:extLst>
          </p:cNvPr>
          <p:cNvSpPr>
            <a:spLocks noGrp="1"/>
          </p:cNvSpPr>
          <p:nvPr>
            <p:ph type="body" sz="quarter" idx="22"/>
          </p:nvPr>
        </p:nvSpPr>
        <p:spPr>
          <a:xfrm>
            <a:off x="6237856" y="6021387"/>
            <a:ext cx="2286000" cy="590550"/>
          </a:xfrm>
        </p:spPr>
        <p:txBody>
          <a:bodyPr/>
          <a:lstStyle/>
          <a:p>
            <a:r>
              <a:rPr lang="en-US" dirty="0"/>
              <a:t>Date</a:t>
            </a:r>
          </a:p>
        </p:txBody>
      </p:sp>
      <p:sp>
        <p:nvSpPr>
          <p:cNvPr id="14" name="Text Placeholder 13">
            <a:extLst>
              <a:ext uri="{FF2B5EF4-FFF2-40B4-BE49-F238E27FC236}">
                <a16:creationId xmlns:a16="http://schemas.microsoft.com/office/drawing/2014/main" id="{31906733-E1D6-4848-8DB5-9B8E7B671F75}"/>
              </a:ext>
            </a:extLst>
          </p:cNvPr>
          <p:cNvSpPr>
            <a:spLocks noGrp="1"/>
          </p:cNvSpPr>
          <p:nvPr>
            <p:ph type="body" sz="quarter" idx="24"/>
          </p:nvPr>
        </p:nvSpPr>
        <p:spPr>
          <a:xfrm>
            <a:off x="9164178" y="6034161"/>
            <a:ext cx="2286000" cy="590550"/>
          </a:xfrm>
        </p:spPr>
        <p:txBody>
          <a:bodyPr/>
          <a:lstStyle/>
          <a:p>
            <a:endParaRPr lang="en-US" dirty="0"/>
          </a:p>
        </p:txBody>
      </p:sp>
      <p:sp>
        <p:nvSpPr>
          <p:cNvPr id="15" name="Date Placeholder 14">
            <a:extLst>
              <a:ext uri="{FF2B5EF4-FFF2-40B4-BE49-F238E27FC236}">
                <a16:creationId xmlns:a16="http://schemas.microsoft.com/office/drawing/2014/main" id="{C725B0FA-DF7B-064E-9EAE-130734BBB661}"/>
              </a:ext>
            </a:extLst>
          </p:cNvPr>
          <p:cNvSpPr>
            <a:spLocks noGrp="1"/>
          </p:cNvSpPr>
          <p:nvPr>
            <p:ph type="dt" sz="half" idx="10"/>
          </p:nvPr>
        </p:nvSpPr>
        <p:spPr/>
        <p:txBody>
          <a:bodyPr/>
          <a:lstStyle/>
          <a:p>
            <a:r>
              <a:rPr lang="en-US" dirty="0"/>
              <a:t> </a:t>
            </a:r>
          </a:p>
        </p:txBody>
      </p:sp>
      <p:sp>
        <p:nvSpPr>
          <p:cNvPr id="16" name="Footer Placeholder 15">
            <a:extLst>
              <a:ext uri="{FF2B5EF4-FFF2-40B4-BE49-F238E27FC236}">
                <a16:creationId xmlns:a16="http://schemas.microsoft.com/office/drawing/2014/main" id="{E7E107E2-2CA8-714A-88E2-C1B1D89AB5ED}"/>
              </a:ext>
            </a:extLst>
          </p:cNvPr>
          <p:cNvSpPr>
            <a:spLocks noGrp="1"/>
          </p:cNvSpPr>
          <p:nvPr>
            <p:ph type="ftr" sz="quarter" idx="11"/>
          </p:nvPr>
        </p:nvSpPr>
        <p:spPr/>
        <p:txBody>
          <a:bodyPr/>
          <a:lstStyle/>
          <a:p>
            <a:r>
              <a:rPr lang="en-US" dirty="0"/>
              <a:t> </a:t>
            </a:r>
          </a:p>
        </p:txBody>
      </p:sp>
      <p:sp>
        <p:nvSpPr>
          <p:cNvPr id="17" name="Slide Number Placeholder 16">
            <a:extLst>
              <a:ext uri="{FF2B5EF4-FFF2-40B4-BE49-F238E27FC236}">
                <a16:creationId xmlns:a16="http://schemas.microsoft.com/office/drawing/2014/main" id="{47729D45-11E3-D644-8847-919B9A0F129D}"/>
              </a:ext>
            </a:extLst>
          </p:cNvPr>
          <p:cNvSpPr>
            <a:spLocks noGrp="1"/>
          </p:cNvSpPr>
          <p:nvPr>
            <p:ph type="sldNum" sz="quarter" idx="12"/>
          </p:nvPr>
        </p:nvSpPr>
        <p:spPr/>
        <p:txBody>
          <a:bodyPr/>
          <a:lstStyle/>
          <a:p>
            <a:fld id="{28844951-7827-47D4-8276-7DDE1FA7D85A}" type="slidenum">
              <a:rPr lang="en-US" smtClean="0"/>
              <a:t>37</a:t>
            </a:fld>
            <a:endParaRPr lang="en-US"/>
          </a:p>
        </p:txBody>
      </p:sp>
    </p:spTree>
    <p:extLst>
      <p:ext uri="{BB962C8B-B14F-4D97-AF65-F5344CB8AC3E}">
        <p14:creationId xmlns:p14="http://schemas.microsoft.com/office/powerpoint/2010/main" val="29627335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191B0-6EB1-465F-8485-17B0C7B5E4D2}"/>
              </a:ext>
            </a:extLst>
          </p:cNvPr>
          <p:cNvSpPr>
            <a:spLocks noGrp="1"/>
          </p:cNvSpPr>
          <p:nvPr>
            <p:ph type="title"/>
          </p:nvPr>
        </p:nvSpPr>
        <p:spPr>
          <a:xfrm>
            <a:off x="838200" y="681037"/>
            <a:ext cx="10515600" cy="1568868"/>
          </a:xfrm>
        </p:spPr>
        <p:txBody>
          <a:bodyPr>
            <a:normAutofit/>
          </a:bodyPr>
          <a:lstStyle/>
          <a:p>
            <a:r>
              <a:rPr lang="en-US" dirty="0"/>
              <a:t>Our Life after Marriage: Social Media</a:t>
            </a:r>
            <a:br>
              <a:rPr lang="en-US" dirty="0"/>
            </a:br>
            <a:r>
              <a:rPr lang="en-US" sz="2200" dirty="0"/>
              <a:t>Below are images of our social media accounts showing our status a spouses for all our friends and family to see.</a:t>
            </a:r>
          </a:p>
        </p:txBody>
      </p:sp>
      <p:sp>
        <p:nvSpPr>
          <p:cNvPr id="15" name="Text Placeholder 14">
            <a:extLst>
              <a:ext uri="{FF2B5EF4-FFF2-40B4-BE49-F238E27FC236}">
                <a16:creationId xmlns:a16="http://schemas.microsoft.com/office/drawing/2014/main" id="{FC94EEF9-0CF4-434D-9868-AE735CC53AFE}"/>
              </a:ext>
            </a:extLst>
          </p:cNvPr>
          <p:cNvSpPr>
            <a:spLocks noGrp="1"/>
          </p:cNvSpPr>
          <p:nvPr>
            <p:ph type="body" sz="quarter" idx="17"/>
          </p:nvPr>
        </p:nvSpPr>
        <p:spPr>
          <a:xfrm>
            <a:off x="741363" y="4733925"/>
            <a:ext cx="2286000" cy="590550"/>
          </a:xfrm>
        </p:spPr>
        <p:txBody>
          <a:bodyPr/>
          <a:lstStyle/>
          <a:p>
            <a:r>
              <a:rPr lang="en-US" dirty="0"/>
              <a:t>Date</a:t>
            </a:r>
          </a:p>
        </p:txBody>
      </p:sp>
      <p:sp>
        <p:nvSpPr>
          <p:cNvPr id="16" name="Text Placeholder 15">
            <a:extLst>
              <a:ext uri="{FF2B5EF4-FFF2-40B4-BE49-F238E27FC236}">
                <a16:creationId xmlns:a16="http://schemas.microsoft.com/office/drawing/2014/main" id="{FA6A7275-10D7-4DB4-B4FD-66C06A912CC3}"/>
              </a:ext>
            </a:extLst>
          </p:cNvPr>
          <p:cNvSpPr>
            <a:spLocks noGrp="1"/>
          </p:cNvSpPr>
          <p:nvPr>
            <p:ph type="body" sz="quarter" idx="18"/>
          </p:nvPr>
        </p:nvSpPr>
        <p:spPr>
          <a:xfrm>
            <a:off x="741363" y="6021387"/>
            <a:ext cx="2286000" cy="590550"/>
          </a:xfrm>
        </p:spPr>
        <p:txBody>
          <a:bodyPr/>
          <a:lstStyle/>
          <a:p>
            <a:r>
              <a:rPr lang="en-US" dirty="0"/>
              <a:t>Date</a:t>
            </a:r>
          </a:p>
        </p:txBody>
      </p:sp>
      <p:sp>
        <p:nvSpPr>
          <p:cNvPr id="17" name="Text Placeholder 16">
            <a:extLst>
              <a:ext uri="{FF2B5EF4-FFF2-40B4-BE49-F238E27FC236}">
                <a16:creationId xmlns:a16="http://schemas.microsoft.com/office/drawing/2014/main" id="{25736EB0-F73E-44B4-B638-760ED79C2299}"/>
              </a:ext>
            </a:extLst>
          </p:cNvPr>
          <p:cNvSpPr>
            <a:spLocks noGrp="1"/>
          </p:cNvSpPr>
          <p:nvPr>
            <p:ph type="body" sz="quarter" idx="19"/>
          </p:nvPr>
        </p:nvSpPr>
        <p:spPr>
          <a:xfrm>
            <a:off x="3538728" y="4733925"/>
            <a:ext cx="2286000" cy="590550"/>
          </a:xfrm>
        </p:spPr>
        <p:txBody>
          <a:bodyPr/>
          <a:lstStyle/>
          <a:p>
            <a:endParaRPr lang="en-US" dirty="0"/>
          </a:p>
          <a:p>
            <a:endParaRPr lang="en-US" dirty="0"/>
          </a:p>
        </p:txBody>
      </p:sp>
      <p:sp>
        <p:nvSpPr>
          <p:cNvPr id="18" name="Text Placeholder 17">
            <a:extLst>
              <a:ext uri="{FF2B5EF4-FFF2-40B4-BE49-F238E27FC236}">
                <a16:creationId xmlns:a16="http://schemas.microsoft.com/office/drawing/2014/main" id="{75C268D6-CC67-4C61-B281-E4B2CD8259E8}"/>
              </a:ext>
            </a:extLst>
          </p:cNvPr>
          <p:cNvSpPr>
            <a:spLocks noGrp="1"/>
          </p:cNvSpPr>
          <p:nvPr>
            <p:ph type="body" sz="quarter" idx="20"/>
          </p:nvPr>
        </p:nvSpPr>
        <p:spPr>
          <a:xfrm>
            <a:off x="3538029" y="6046026"/>
            <a:ext cx="2286000" cy="590550"/>
          </a:xfrm>
        </p:spPr>
        <p:txBody>
          <a:bodyPr/>
          <a:lstStyle/>
          <a:p>
            <a:endParaRPr lang="en-US" dirty="0"/>
          </a:p>
        </p:txBody>
      </p:sp>
      <p:sp>
        <p:nvSpPr>
          <p:cNvPr id="19" name="Text Placeholder 18">
            <a:extLst>
              <a:ext uri="{FF2B5EF4-FFF2-40B4-BE49-F238E27FC236}">
                <a16:creationId xmlns:a16="http://schemas.microsoft.com/office/drawing/2014/main" id="{747ABDB0-2F98-4D4F-92DF-9865CCF81CED}"/>
              </a:ext>
            </a:extLst>
          </p:cNvPr>
          <p:cNvSpPr>
            <a:spLocks noGrp="1"/>
          </p:cNvSpPr>
          <p:nvPr>
            <p:ph type="body" sz="quarter" idx="21"/>
          </p:nvPr>
        </p:nvSpPr>
        <p:spPr>
          <a:xfrm>
            <a:off x="6367973" y="4733544"/>
            <a:ext cx="2286000" cy="590550"/>
          </a:xfrm>
        </p:spPr>
        <p:txBody>
          <a:bodyPr/>
          <a:lstStyle/>
          <a:p>
            <a:r>
              <a:rPr lang="en-US" dirty="0"/>
              <a:t>Date</a:t>
            </a:r>
          </a:p>
          <a:p>
            <a:endParaRPr lang="en-US" dirty="0"/>
          </a:p>
        </p:txBody>
      </p:sp>
      <p:sp>
        <p:nvSpPr>
          <p:cNvPr id="20" name="Text Placeholder 19">
            <a:extLst>
              <a:ext uri="{FF2B5EF4-FFF2-40B4-BE49-F238E27FC236}">
                <a16:creationId xmlns:a16="http://schemas.microsoft.com/office/drawing/2014/main" id="{F62B1653-BD0E-491E-A274-F7842F56756F}"/>
              </a:ext>
            </a:extLst>
          </p:cNvPr>
          <p:cNvSpPr>
            <a:spLocks noGrp="1"/>
          </p:cNvSpPr>
          <p:nvPr>
            <p:ph type="body" sz="quarter" idx="22"/>
          </p:nvPr>
        </p:nvSpPr>
        <p:spPr>
          <a:xfrm>
            <a:off x="6367973" y="6046026"/>
            <a:ext cx="2286000" cy="590550"/>
          </a:xfrm>
        </p:spPr>
        <p:txBody>
          <a:bodyPr/>
          <a:lstStyle/>
          <a:p>
            <a:r>
              <a:rPr lang="en-US" dirty="0"/>
              <a:t>Date</a:t>
            </a:r>
          </a:p>
        </p:txBody>
      </p:sp>
      <p:sp>
        <p:nvSpPr>
          <p:cNvPr id="21" name="Text Placeholder 20">
            <a:extLst>
              <a:ext uri="{FF2B5EF4-FFF2-40B4-BE49-F238E27FC236}">
                <a16:creationId xmlns:a16="http://schemas.microsoft.com/office/drawing/2014/main" id="{5FE24DC7-B82C-4A22-ADDC-66ABB6E19D03}"/>
              </a:ext>
            </a:extLst>
          </p:cNvPr>
          <p:cNvSpPr>
            <a:spLocks noGrp="1"/>
          </p:cNvSpPr>
          <p:nvPr>
            <p:ph type="body" sz="quarter" idx="23"/>
          </p:nvPr>
        </p:nvSpPr>
        <p:spPr>
          <a:xfrm>
            <a:off x="9164639" y="4737100"/>
            <a:ext cx="2286000" cy="590550"/>
          </a:xfrm>
        </p:spPr>
        <p:txBody>
          <a:bodyPr/>
          <a:lstStyle/>
          <a:p>
            <a:endParaRPr lang="en-US" dirty="0"/>
          </a:p>
        </p:txBody>
      </p:sp>
      <p:sp>
        <p:nvSpPr>
          <p:cNvPr id="22" name="Text Placeholder 21">
            <a:extLst>
              <a:ext uri="{FF2B5EF4-FFF2-40B4-BE49-F238E27FC236}">
                <a16:creationId xmlns:a16="http://schemas.microsoft.com/office/drawing/2014/main" id="{AC09A9D4-D95C-4B18-A20A-3F82AA3BAC28}"/>
              </a:ext>
            </a:extLst>
          </p:cNvPr>
          <p:cNvSpPr>
            <a:spLocks noGrp="1"/>
          </p:cNvSpPr>
          <p:nvPr>
            <p:ph type="body" sz="quarter" idx="24"/>
          </p:nvPr>
        </p:nvSpPr>
        <p:spPr>
          <a:xfrm>
            <a:off x="9189450" y="6003692"/>
            <a:ext cx="2286000" cy="590550"/>
          </a:xfrm>
        </p:spPr>
        <p:txBody>
          <a:bodyPr/>
          <a:lstStyle/>
          <a:p>
            <a:endParaRPr lang="en-US" dirty="0"/>
          </a:p>
        </p:txBody>
      </p:sp>
      <p:sp>
        <p:nvSpPr>
          <p:cNvPr id="31" name="Date Placeholder 30">
            <a:extLst>
              <a:ext uri="{FF2B5EF4-FFF2-40B4-BE49-F238E27FC236}">
                <a16:creationId xmlns:a16="http://schemas.microsoft.com/office/drawing/2014/main" id="{305F4085-9EAA-4081-8815-C3D2A6D2C63C}"/>
              </a:ext>
            </a:extLst>
          </p:cNvPr>
          <p:cNvSpPr>
            <a:spLocks noGrp="1"/>
          </p:cNvSpPr>
          <p:nvPr>
            <p:ph type="dt" sz="half" idx="10"/>
          </p:nvPr>
        </p:nvSpPr>
        <p:spPr>
          <a:xfrm>
            <a:off x="838200" y="6429375"/>
            <a:ext cx="2743200" cy="365125"/>
          </a:xfrm>
        </p:spPr>
        <p:txBody>
          <a:bodyPr/>
          <a:lstStyle/>
          <a:p>
            <a:r>
              <a:rPr lang="en-US" dirty="0"/>
              <a:t> </a:t>
            </a:r>
          </a:p>
        </p:txBody>
      </p:sp>
      <p:sp>
        <p:nvSpPr>
          <p:cNvPr id="32" name="Footer Placeholder 31">
            <a:extLst>
              <a:ext uri="{FF2B5EF4-FFF2-40B4-BE49-F238E27FC236}">
                <a16:creationId xmlns:a16="http://schemas.microsoft.com/office/drawing/2014/main" id="{E7A32522-24F0-40A6-92CF-E4C87EBE5414}"/>
              </a:ext>
            </a:extLst>
          </p:cNvPr>
          <p:cNvSpPr>
            <a:spLocks noGrp="1"/>
          </p:cNvSpPr>
          <p:nvPr>
            <p:ph type="ftr" sz="quarter" idx="11"/>
          </p:nvPr>
        </p:nvSpPr>
        <p:spPr>
          <a:xfrm>
            <a:off x="4038600" y="6429375"/>
            <a:ext cx="4114800" cy="365125"/>
          </a:xfrm>
        </p:spPr>
        <p:txBody>
          <a:bodyPr/>
          <a:lstStyle/>
          <a:p>
            <a:r>
              <a:rPr lang="en-US" dirty="0"/>
              <a:t> </a:t>
            </a:r>
          </a:p>
        </p:txBody>
      </p:sp>
      <p:sp>
        <p:nvSpPr>
          <p:cNvPr id="33" name="Slide Number Placeholder 32">
            <a:extLst>
              <a:ext uri="{FF2B5EF4-FFF2-40B4-BE49-F238E27FC236}">
                <a16:creationId xmlns:a16="http://schemas.microsoft.com/office/drawing/2014/main" id="{E5D12020-B189-4032-A749-FA4A26615782}"/>
              </a:ext>
            </a:extLst>
          </p:cNvPr>
          <p:cNvSpPr>
            <a:spLocks noGrp="1"/>
          </p:cNvSpPr>
          <p:nvPr>
            <p:ph type="sldNum" sz="quarter" idx="12"/>
          </p:nvPr>
        </p:nvSpPr>
        <p:spPr>
          <a:xfrm>
            <a:off x="8610600" y="6429375"/>
            <a:ext cx="2743200" cy="365125"/>
          </a:xfrm>
        </p:spPr>
        <p:txBody>
          <a:bodyPr/>
          <a:lstStyle/>
          <a:p>
            <a:fld id="{28844951-7827-47D4-8276-7DDE1FA7D85A}" type="slidenum">
              <a:rPr lang="en-US" smtClean="0"/>
              <a:pPr/>
              <a:t>38</a:t>
            </a:fld>
            <a:endParaRPr lang="en-US"/>
          </a:p>
        </p:txBody>
      </p:sp>
      <p:sp>
        <p:nvSpPr>
          <p:cNvPr id="4" name="Picture Placeholder 3">
            <a:extLst>
              <a:ext uri="{FF2B5EF4-FFF2-40B4-BE49-F238E27FC236}">
                <a16:creationId xmlns:a16="http://schemas.microsoft.com/office/drawing/2014/main" id="{2126F5F9-EAAA-9D4A-B552-A30295127692}"/>
              </a:ext>
            </a:extLst>
          </p:cNvPr>
          <p:cNvSpPr>
            <a:spLocks noGrp="1"/>
          </p:cNvSpPr>
          <p:nvPr>
            <p:ph type="pic" sz="quarter" idx="14"/>
          </p:nvPr>
        </p:nvSpPr>
        <p:spPr>
          <a:xfrm>
            <a:off x="6096000" y="3084635"/>
            <a:ext cx="5387917" cy="2803467"/>
          </a:xfrm>
        </p:spPr>
      </p:sp>
      <p:sp>
        <p:nvSpPr>
          <p:cNvPr id="6" name="Picture Placeholder 5">
            <a:extLst>
              <a:ext uri="{FF2B5EF4-FFF2-40B4-BE49-F238E27FC236}">
                <a16:creationId xmlns:a16="http://schemas.microsoft.com/office/drawing/2014/main" id="{82C2C048-8AF8-0347-9C41-ACB965410914}"/>
              </a:ext>
            </a:extLst>
          </p:cNvPr>
          <p:cNvSpPr>
            <a:spLocks noGrp="1"/>
          </p:cNvSpPr>
          <p:nvPr>
            <p:ph type="pic" sz="quarter" idx="13"/>
          </p:nvPr>
        </p:nvSpPr>
        <p:spPr>
          <a:xfrm>
            <a:off x="760962" y="3056295"/>
            <a:ext cx="5115944" cy="2820439"/>
          </a:xfrm>
        </p:spPr>
      </p:sp>
    </p:spTree>
    <p:extLst>
      <p:ext uri="{BB962C8B-B14F-4D97-AF65-F5344CB8AC3E}">
        <p14:creationId xmlns:p14="http://schemas.microsoft.com/office/powerpoint/2010/main" val="55486855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191B0-6EB1-465F-8485-17B0C7B5E4D2}"/>
              </a:ext>
            </a:extLst>
          </p:cNvPr>
          <p:cNvSpPr>
            <a:spLocks noGrp="1"/>
          </p:cNvSpPr>
          <p:nvPr>
            <p:ph type="title"/>
          </p:nvPr>
        </p:nvSpPr>
        <p:spPr>
          <a:xfrm>
            <a:off x="838200" y="681037"/>
            <a:ext cx="10515600" cy="1096963"/>
          </a:xfrm>
        </p:spPr>
        <p:txBody>
          <a:bodyPr>
            <a:normAutofit fontScale="90000"/>
          </a:bodyPr>
          <a:lstStyle/>
          <a:p>
            <a:r>
              <a:rPr lang="en-US" dirty="0"/>
              <a:t>Our Life after Marriage: New Car</a:t>
            </a:r>
            <a:br>
              <a:rPr lang="en-US" dirty="0"/>
            </a:br>
            <a:r>
              <a:rPr lang="en-US" sz="2200" dirty="0"/>
              <a:t>On </a:t>
            </a:r>
            <a:r>
              <a:rPr lang="en-US" sz="2200" dirty="0">
                <a:highlight>
                  <a:srgbClr val="FFFF00"/>
                </a:highlight>
              </a:rPr>
              <a:t>[enter date] </a:t>
            </a:r>
            <a:r>
              <a:rPr lang="en-US" sz="2200" dirty="0"/>
              <a:t>we purchased a new car together, this was a </a:t>
            </a:r>
            <a:r>
              <a:rPr lang="en-US" sz="2200" dirty="0">
                <a:highlight>
                  <a:srgbClr val="FFFF00"/>
                </a:highlight>
              </a:rPr>
              <a:t>[enter year</a:t>
            </a:r>
            <a:r>
              <a:rPr lang="en-US" sz="2200" dirty="0"/>
              <a:t>] [</a:t>
            </a:r>
            <a:r>
              <a:rPr lang="en-US" sz="2200" dirty="0">
                <a:highlight>
                  <a:srgbClr val="FFFF00"/>
                </a:highlight>
              </a:rPr>
              <a:t>enter make and model].</a:t>
            </a:r>
            <a:endParaRPr lang="en-US" sz="2200" dirty="0"/>
          </a:p>
        </p:txBody>
      </p:sp>
      <p:sp>
        <p:nvSpPr>
          <p:cNvPr id="15" name="Text Placeholder 14">
            <a:extLst>
              <a:ext uri="{FF2B5EF4-FFF2-40B4-BE49-F238E27FC236}">
                <a16:creationId xmlns:a16="http://schemas.microsoft.com/office/drawing/2014/main" id="{FC94EEF9-0CF4-434D-9868-AE735CC53AFE}"/>
              </a:ext>
            </a:extLst>
          </p:cNvPr>
          <p:cNvSpPr>
            <a:spLocks noGrp="1"/>
          </p:cNvSpPr>
          <p:nvPr>
            <p:ph type="body" sz="quarter" idx="17"/>
          </p:nvPr>
        </p:nvSpPr>
        <p:spPr>
          <a:xfrm>
            <a:off x="741363" y="4733925"/>
            <a:ext cx="2286000" cy="590550"/>
          </a:xfrm>
        </p:spPr>
        <p:txBody>
          <a:bodyPr/>
          <a:lstStyle/>
          <a:p>
            <a:r>
              <a:rPr lang="en-US" dirty="0"/>
              <a:t>Date</a:t>
            </a:r>
          </a:p>
        </p:txBody>
      </p:sp>
      <p:sp>
        <p:nvSpPr>
          <p:cNvPr id="16" name="Text Placeholder 15">
            <a:extLst>
              <a:ext uri="{FF2B5EF4-FFF2-40B4-BE49-F238E27FC236}">
                <a16:creationId xmlns:a16="http://schemas.microsoft.com/office/drawing/2014/main" id="{FA6A7275-10D7-4DB4-B4FD-66C06A912CC3}"/>
              </a:ext>
            </a:extLst>
          </p:cNvPr>
          <p:cNvSpPr>
            <a:spLocks noGrp="1"/>
          </p:cNvSpPr>
          <p:nvPr>
            <p:ph type="body" sz="quarter" idx="18"/>
          </p:nvPr>
        </p:nvSpPr>
        <p:spPr>
          <a:xfrm>
            <a:off x="741363" y="6021387"/>
            <a:ext cx="2286000" cy="590550"/>
          </a:xfrm>
        </p:spPr>
        <p:txBody>
          <a:bodyPr/>
          <a:lstStyle/>
          <a:p>
            <a:r>
              <a:rPr lang="en-US" dirty="0"/>
              <a:t>Date</a:t>
            </a:r>
          </a:p>
        </p:txBody>
      </p:sp>
      <p:sp>
        <p:nvSpPr>
          <p:cNvPr id="17" name="Text Placeholder 16">
            <a:extLst>
              <a:ext uri="{FF2B5EF4-FFF2-40B4-BE49-F238E27FC236}">
                <a16:creationId xmlns:a16="http://schemas.microsoft.com/office/drawing/2014/main" id="{25736EB0-F73E-44B4-B638-760ED79C2299}"/>
              </a:ext>
            </a:extLst>
          </p:cNvPr>
          <p:cNvSpPr>
            <a:spLocks noGrp="1"/>
          </p:cNvSpPr>
          <p:nvPr>
            <p:ph type="body" sz="quarter" idx="19"/>
          </p:nvPr>
        </p:nvSpPr>
        <p:spPr>
          <a:xfrm>
            <a:off x="3538728" y="4733925"/>
            <a:ext cx="2286000" cy="590550"/>
          </a:xfrm>
        </p:spPr>
        <p:txBody>
          <a:bodyPr/>
          <a:lstStyle/>
          <a:p>
            <a:endParaRPr lang="en-US" dirty="0"/>
          </a:p>
          <a:p>
            <a:endParaRPr lang="en-US" dirty="0"/>
          </a:p>
        </p:txBody>
      </p:sp>
      <p:sp>
        <p:nvSpPr>
          <p:cNvPr id="18" name="Text Placeholder 17">
            <a:extLst>
              <a:ext uri="{FF2B5EF4-FFF2-40B4-BE49-F238E27FC236}">
                <a16:creationId xmlns:a16="http://schemas.microsoft.com/office/drawing/2014/main" id="{75C268D6-CC67-4C61-B281-E4B2CD8259E8}"/>
              </a:ext>
            </a:extLst>
          </p:cNvPr>
          <p:cNvSpPr>
            <a:spLocks noGrp="1"/>
          </p:cNvSpPr>
          <p:nvPr>
            <p:ph type="body" sz="quarter" idx="20"/>
          </p:nvPr>
        </p:nvSpPr>
        <p:spPr>
          <a:xfrm>
            <a:off x="3538029" y="6046026"/>
            <a:ext cx="2286000" cy="590550"/>
          </a:xfrm>
        </p:spPr>
        <p:txBody>
          <a:bodyPr/>
          <a:lstStyle/>
          <a:p>
            <a:endParaRPr lang="en-US" dirty="0"/>
          </a:p>
        </p:txBody>
      </p:sp>
      <p:sp>
        <p:nvSpPr>
          <p:cNvPr id="19" name="Text Placeholder 18">
            <a:extLst>
              <a:ext uri="{FF2B5EF4-FFF2-40B4-BE49-F238E27FC236}">
                <a16:creationId xmlns:a16="http://schemas.microsoft.com/office/drawing/2014/main" id="{747ABDB0-2F98-4D4F-92DF-9865CCF81CED}"/>
              </a:ext>
            </a:extLst>
          </p:cNvPr>
          <p:cNvSpPr>
            <a:spLocks noGrp="1"/>
          </p:cNvSpPr>
          <p:nvPr>
            <p:ph type="body" sz="quarter" idx="21"/>
          </p:nvPr>
        </p:nvSpPr>
        <p:spPr>
          <a:xfrm>
            <a:off x="6367973" y="4733544"/>
            <a:ext cx="2286000" cy="590550"/>
          </a:xfrm>
        </p:spPr>
        <p:txBody>
          <a:bodyPr/>
          <a:lstStyle/>
          <a:p>
            <a:r>
              <a:rPr lang="en-US" dirty="0"/>
              <a:t>Date</a:t>
            </a:r>
          </a:p>
          <a:p>
            <a:endParaRPr lang="en-US" dirty="0"/>
          </a:p>
        </p:txBody>
      </p:sp>
      <p:sp>
        <p:nvSpPr>
          <p:cNvPr id="20" name="Text Placeholder 19">
            <a:extLst>
              <a:ext uri="{FF2B5EF4-FFF2-40B4-BE49-F238E27FC236}">
                <a16:creationId xmlns:a16="http://schemas.microsoft.com/office/drawing/2014/main" id="{F62B1653-BD0E-491E-A274-F7842F56756F}"/>
              </a:ext>
            </a:extLst>
          </p:cNvPr>
          <p:cNvSpPr>
            <a:spLocks noGrp="1"/>
          </p:cNvSpPr>
          <p:nvPr>
            <p:ph type="body" sz="quarter" idx="22"/>
          </p:nvPr>
        </p:nvSpPr>
        <p:spPr>
          <a:xfrm>
            <a:off x="6367973" y="6046026"/>
            <a:ext cx="2286000" cy="590550"/>
          </a:xfrm>
        </p:spPr>
        <p:txBody>
          <a:bodyPr/>
          <a:lstStyle/>
          <a:p>
            <a:r>
              <a:rPr lang="en-US" dirty="0"/>
              <a:t>Date</a:t>
            </a:r>
          </a:p>
        </p:txBody>
      </p:sp>
      <p:sp>
        <p:nvSpPr>
          <p:cNvPr id="21" name="Text Placeholder 20">
            <a:extLst>
              <a:ext uri="{FF2B5EF4-FFF2-40B4-BE49-F238E27FC236}">
                <a16:creationId xmlns:a16="http://schemas.microsoft.com/office/drawing/2014/main" id="{5FE24DC7-B82C-4A22-ADDC-66ABB6E19D03}"/>
              </a:ext>
            </a:extLst>
          </p:cNvPr>
          <p:cNvSpPr>
            <a:spLocks noGrp="1"/>
          </p:cNvSpPr>
          <p:nvPr>
            <p:ph type="body" sz="quarter" idx="23"/>
          </p:nvPr>
        </p:nvSpPr>
        <p:spPr>
          <a:xfrm>
            <a:off x="9164639" y="4737100"/>
            <a:ext cx="2286000" cy="590550"/>
          </a:xfrm>
        </p:spPr>
        <p:txBody>
          <a:bodyPr/>
          <a:lstStyle/>
          <a:p>
            <a:endParaRPr lang="en-US" dirty="0"/>
          </a:p>
        </p:txBody>
      </p:sp>
      <p:sp>
        <p:nvSpPr>
          <p:cNvPr id="22" name="Text Placeholder 21">
            <a:extLst>
              <a:ext uri="{FF2B5EF4-FFF2-40B4-BE49-F238E27FC236}">
                <a16:creationId xmlns:a16="http://schemas.microsoft.com/office/drawing/2014/main" id="{AC09A9D4-D95C-4B18-A20A-3F82AA3BAC28}"/>
              </a:ext>
            </a:extLst>
          </p:cNvPr>
          <p:cNvSpPr>
            <a:spLocks noGrp="1"/>
          </p:cNvSpPr>
          <p:nvPr>
            <p:ph type="body" sz="quarter" idx="24"/>
          </p:nvPr>
        </p:nvSpPr>
        <p:spPr>
          <a:xfrm>
            <a:off x="9189450" y="6003692"/>
            <a:ext cx="2286000" cy="590550"/>
          </a:xfrm>
        </p:spPr>
        <p:txBody>
          <a:bodyPr/>
          <a:lstStyle/>
          <a:p>
            <a:endParaRPr lang="en-US" dirty="0"/>
          </a:p>
        </p:txBody>
      </p:sp>
      <p:sp>
        <p:nvSpPr>
          <p:cNvPr id="31" name="Date Placeholder 30">
            <a:extLst>
              <a:ext uri="{FF2B5EF4-FFF2-40B4-BE49-F238E27FC236}">
                <a16:creationId xmlns:a16="http://schemas.microsoft.com/office/drawing/2014/main" id="{305F4085-9EAA-4081-8815-C3D2A6D2C63C}"/>
              </a:ext>
            </a:extLst>
          </p:cNvPr>
          <p:cNvSpPr>
            <a:spLocks noGrp="1"/>
          </p:cNvSpPr>
          <p:nvPr>
            <p:ph type="dt" sz="half" idx="10"/>
          </p:nvPr>
        </p:nvSpPr>
        <p:spPr>
          <a:xfrm>
            <a:off x="838200" y="6429375"/>
            <a:ext cx="2743200" cy="365125"/>
          </a:xfrm>
        </p:spPr>
        <p:txBody>
          <a:bodyPr/>
          <a:lstStyle/>
          <a:p>
            <a:r>
              <a:rPr lang="en-US" dirty="0"/>
              <a:t> </a:t>
            </a:r>
          </a:p>
        </p:txBody>
      </p:sp>
      <p:sp>
        <p:nvSpPr>
          <p:cNvPr id="32" name="Footer Placeholder 31">
            <a:extLst>
              <a:ext uri="{FF2B5EF4-FFF2-40B4-BE49-F238E27FC236}">
                <a16:creationId xmlns:a16="http://schemas.microsoft.com/office/drawing/2014/main" id="{E7A32522-24F0-40A6-92CF-E4C87EBE5414}"/>
              </a:ext>
            </a:extLst>
          </p:cNvPr>
          <p:cNvSpPr>
            <a:spLocks noGrp="1"/>
          </p:cNvSpPr>
          <p:nvPr>
            <p:ph type="ftr" sz="quarter" idx="11"/>
          </p:nvPr>
        </p:nvSpPr>
        <p:spPr>
          <a:xfrm>
            <a:off x="4038600" y="6429375"/>
            <a:ext cx="4114800" cy="365125"/>
          </a:xfrm>
        </p:spPr>
        <p:txBody>
          <a:bodyPr/>
          <a:lstStyle/>
          <a:p>
            <a:r>
              <a:rPr lang="en-US" dirty="0"/>
              <a:t> </a:t>
            </a:r>
          </a:p>
        </p:txBody>
      </p:sp>
      <p:sp>
        <p:nvSpPr>
          <p:cNvPr id="33" name="Slide Number Placeholder 32">
            <a:extLst>
              <a:ext uri="{FF2B5EF4-FFF2-40B4-BE49-F238E27FC236}">
                <a16:creationId xmlns:a16="http://schemas.microsoft.com/office/drawing/2014/main" id="{E5D12020-B189-4032-A749-FA4A26615782}"/>
              </a:ext>
            </a:extLst>
          </p:cNvPr>
          <p:cNvSpPr>
            <a:spLocks noGrp="1"/>
          </p:cNvSpPr>
          <p:nvPr>
            <p:ph type="sldNum" sz="quarter" idx="12"/>
          </p:nvPr>
        </p:nvSpPr>
        <p:spPr>
          <a:xfrm>
            <a:off x="8610600" y="6429375"/>
            <a:ext cx="2743200" cy="365125"/>
          </a:xfrm>
        </p:spPr>
        <p:txBody>
          <a:bodyPr/>
          <a:lstStyle/>
          <a:p>
            <a:fld id="{28844951-7827-47D4-8276-7DDE1FA7D85A}" type="slidenum">
              <a:rPr lang="en-US" smtClean="0"/>
              <a:pPr/>
              <a:t>39</a:t>
            </a:fld>
            <a:endParaRPr lang="en-US"/>
          </a:p>
        </p:txBody>
      </p:sp>
      <p:sp>
        <p:nvSpPr>
          <p:cNvPr id="4" name="Picture Placeholder 3">
            <a:extLst>
              <a:ext uri="{FF2B5EF4-FFF2-40B4-BE49-F238E27FC236}">
                <a16:creationId xmlns:a16="http://schemas.microsoft.com/office/drawing/2014/main" id="{2126F5F9-EAAA-9D4A-B552-A30295127692}"/>
              </a:ext>
            </a:extLst>
          </p:cNvPr>
          <p:cNvSpPr>
            <a:spLocks noGrp="1"/>
          </p:cNvSpPr>
          <p:nvPr>
            <p:ph type="pic" sz="quarter" idx="14"/>
          </p:nvPr>
        </p:nvSpPr>
        <p:spPr>
          <a:xfrm>
            <a:off x="6096000" y="3084635"/>
            <a:ext cx="5387917" cy="2803467"/>
          </a:xfrm>
        </p:spPr>
      </p:sp>
      <p:sp>
        <p:nvSpPr>
          <p:cNvPr id="6" name="Picture Placeholder 5">
            <a:extLst>
              <a:ext uri="{FF2B5EF4-FFF2-40B4-BE49-F238E27FC236}">
                <a16:creationId xmlns:a16="http://schemas.microsoft.com/office/drawing/2014/main" id="{82C2C048-8AF8-0347-9C41-ACB965410914}"/>
              </a:ext>
            </a:extLst>
          </p:cNvPr>
          <p:cNvSpPr>
            <a:spLocks noGrp="1"/>
          </p:cNvSpPr>
          <p:nvPr>
            <p:ph type="pic" sz="quarter" idx="13"/>
          </p:nvPr>
        </p:nvSpPr>
        <p:spPr>
          <a:xfrm>
            <a:off x="760962" y="3056295"/>
            <a:ext cx="5115944" cy="2820439"/>
          </a:xfrm>
        </p:spPr>
      </p:sp>
    </p:spTree>
    <p:extLst>
      <p:ext uri="{BB962C8B-B14F-4D97-AF65-F5344CB8AC3E}">
        <p14:creationId xmlns:p14="http://schemas.microsoft.com/office/powerpoint/2010/main" val="3674990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191B0-6EB1-465F-8485-17B0C7B5E4D2}"/>
              </a:ext>
            </a:extLst>
          </p:cNvPr>
          <p:cNvSpPr>
            <a:spLocks noGrp="1"/>
          </p:cNvSpPr>
          <p:nvPr>
            <p:ph type="title"/>
          </p:nvPr>
        </p:nvSpPr>
        <p:spPr>
          <a:xfrm>
            <a:off x="838200" y="681036"/>
            <a:ext cx="10515600" cy="1754737"/>
          </a:xfrm>
        </p:spPr>
        <p:txBody>
          <a:bodyPr>
            <a:normAutofit/>
          </a:bodyPr>
          <a:lstStyle/>
          <a:p>
            <a:r>
              <a:rPr lang="en-US" dirty="0"/>
              <a:t>Initial Meeting: How We Met</a:t>
            </a:r>
            <a:br>
              <a:rPr lang="en-US" dirty="0"/>
            </a:br>
            <a:r>
              <a:rPr lang="en-US" sz="2200" dirty="0"/>
              <a:t>We met through </a:t>
            </a:r>
            <a:r>
              <a:rPr lang="en-US" sz="2200" dirty="0">
                <a:highlight>
                  <a:srgbClr val="FFFF00"/>
                </a:highlight>
              </a:rPr>
              <a:t>[enter how you met] </a:t>
            </a:r>
            <a:r>
              <a:rPr lang="en-US" sz="2200" dirty="0"/>
              <a:t>on </a:t>
            </a:r>
            <a:r>
              <a:rPr lang="en-US" sz="2200" dirty="0">
                <a:highlight>
                  <a:srgbClr val="FFFF00"/>
                </a:highlight>
              </a:rPr>
              <a:t>[enter the date you met]</a:t>
            </a:r>
            <a:br>
              <a:rPr lang="en-US" sz="2200" dirty="0"/>
            </a:br>
            <a:r>
              <a:rPr lang="en-US" sz="2200" dirty="0">
                <a:highlight>
                  <a:srgbClr val="FFFF00"/>
                </a:highlight>
              </a:rPr>
              <a:t>[Enter details about the person who introduced you, the place you met, the event, if one spouse traveled to meet the other, etc.]</a:t>
            </a:r>
            <a:endParaRPr lang="en-US" sz="2200" dirty="0"/>
          </a:p>
        </p:txBody>
      </p:sp>
      <p:sp>
        <p:nvSpPr>
          <p:cNvPr id="15" name="Text Placeholder 14">
            <a:extLst>
              <a:ext uri="{FF2B5EF4-FFF2-40B4-BE49-F238E27FC236}">
                <a16:creationId xmlns:a16="http://schemas.microsoft.com/office/drawing/2014/main" id="{FC94EEF9-0CF4-434D-9868-AE735CC53AFE}"/>
              </a:ext>
            </a:extLst>
          </p:cNvPr>
          <p:cNvSpPr>
            <a:spLocks noGrp="1"/>
          </p:cNvSpPr>
          <p:nvPr>
            <p:ph type="body" sz="quarter" idx="17"/>
          </p:nvPr>
        </p:nvSpPr>
        <p:spPr>
          <a:xfrm>
            <a:off x="741363" y="4733925"/>
            <a:ext cx="2286000" cy="590550"/>
          </a:xfrm>
        </p:spPr>
        <p:txBody>
          <a:bodyPr/>
          <a:lstStyle/>
          <a:p>
            <a:r>
              <a:rPr lang="en-US" dirty="0"/>
              <a:t>Date</a:t>
            </a:r>
          </a:p>
        </p:txBody>
      </p:sp>
      <p:sp>
        <p:nvSpPr>
          <p:cNvPr id="16" name="Text Placeholder 15">
            <a:extLst>
              <a:ext uri="{FF2B5EF4-FFF2-40B4-BE49-F238E27FC236}">
                <a16:creationId xmlns:a16="http://schemas.microsoft.com/office/drawing/2014/main" id="{FA6A7275-10D7-4DB4-B4FD-66C06A912CC3}"/>
              </a:ext>
            </a:extLst>
          </p:cNvPr>
          <p:cNvSpPr>
            <a:spLocks noGrp="1"/>
          </p:cNvSpPr>
          <p:nvPr>
            <p:ph type="body" sz="quarter" idx="18"/>
          </p:nvPr>
        </p:nvSpPr>
        <p:spPr>
          <a:xfrm>
            <a:off x="741363" y="5990336"/>
            <a:ext cx="2286000" cy="590550"/>
          </a:xfrm>
        </p:spPr>
        <p:txBody>
          <a:bodyPr/>
          <a:lstStyle/>
          <a:p>
            <a:r>
              <a:rPr lang="en-US" dirty="0"/>
              <a:t>Date</a:t>
            </a:r>
          </a:p>
          <a:p>
            <a:endParaRPr lang="en-US" dirty="0"/>
          </a:p>
        </p:txBody>
      </p:sp>
      <p:sp>
        <p:nvSpPr>
          <p:cNvPr id="17" name="Text Placeholder 16">
            <a:extLst>
              <a:ext uri="{FF2B5EF4-FFF2-40B4-BE49-F238E27FC236}">
                <a16:creationId xmlns:a16="http://schemas.microsoft.com/office/drawing/2014/main" id="{25736EB0-F73E-44B4-B638-760ED79C2299}"/>
              </a:ext>
            </a:extLst>
          </p:cNvPr>
          <p:cNvSpPr>
            <a:spLocks noGrp="1"/>
          </p:cNvSpPr>
          <p:nvPr>
            <p:ph type="body" sz="quarter" idx="19"/>
          </p:nvPr>
        </p:nvSpPr>
        <p:spPr>
          <a:xfrm>
            <a:off x="3538728" y="4733925"/>
            <a:ext cx="2286000" cy="590550"/>
          </a:xfrm>
        </p:spPr>
        <p:txBody>
          <a:bodyPr/>
          <a:lstStyle/>
          <a:p>
            <a:endParaRPr lang="en-US" dirty="0"/>
          </a:p>
          <a:p>
            <a:endParaRPr lang="en-US" dirty="0"/>
          </a:p>
        </p:txBody>
      </p:sp>
      <p:sp>
        <p:nvSpPr>
          <p:cNvPr id="18" name="Text Placeholder 17">
            <a:extLst>
              <a:ext uri="{FF2B5EF4-FFF2-40B4-BE49-F238E27FC236}">
                <a16:creationId xmlns:a16="http://schemas.microsoft.com/office/drawing/2014/main" id="{75C268D6-CC67-4C61-B281-E4B2CD8259E8}"/>
              </a:ext>
            </a:extLst>
          </p:cNvPr>
          <p:cNvSpPr>
            <a:spLocks noGrp="1"/>
          </p:cNvSpPr>
          <p:nvPr>
            <p:ph type="body" sz="quarter" idx="20"/>
          </p:nvPr>
        </p:nvSpPr>
        <p:spPr>
          <a:xfrm>
            <a:off x="3581400" y="6021387"/>
            <a:ext cx="2286000" cy="590550"/>
          </a:xfrm>
        </p:spPr>
        <p:txBody>
          <a:bodyPr/>
          <a:lstStyle/>
          <a:p>
            <a:endParaRPr lang="en-US" dirty="0"/>
          </a:p>
        </p:txBody>
      </p:sp>
      <p:sp>
        <p:nvSpPr>
          <p:cNvPr id="19" name="Text Placeholder 18">
            <a:extLst>
              <a:ext uri="{FF2B5EF4-FFF2-40B4-BE49-F238E27FC236}">
                <a16:creationId xmlns:a16="http://schemas.microsoft.com/office/drawing/2014/main" id="{747ABDB0-2F98-4D4F-92DF-9865CCF81CED}"/>
              </a:ext>
            </a:extLst>
          </p:cNvPr>
          <p:cNvSpPr>
            <a:spLocks noGrp="1"/>
          </p:cNvSpPr>
          <p:nvPr>
            <p:ph type="body" sz="quarter" idx="21"/>
          </p:nvPr>
        </p:nvSpPr>
        <p:spPr>
          <a:xfrm>
            <a:off x="6367973" y="4733544"/>
            <a:ext cx="2286000" cy="590550"/>
          </a:xfrm>
        </p:spPr>
        <p:txBody>
          <a:bodyPr/>
          <a:lstStyle/>
          <a:p>
            <a:r>
              <a:rPr lang="en-US" dirty="0"/>
              <a:t>Date</a:t>
            </a:r>
          </a:p>
          <a:p>
            <a:endParaRPr lang="en-US" dirty="0"/>
          </a:p>
        </p:txBody>
      </p:sp>
      <p:sp>
        <p:nvSpPr>
          <p:cNvPr id="20" name="Text Placeholder 19">
            <a:extLst>
              <a:ext uri="{FF2B5EF4-FFF2-40B4-BE49-F238E27FC236}">
                <a16:creationId xmlns:a16="http://schemas.microsoft.com/office/drawing/2014/main" id="{F62B1653-BD0E-491E-A274-F7842F56756F}"/>
              </a:ext>
            </a:extLst>
          </p:cNvPr>
          <p:cNvSpPr>
            <a:spLocks noGrp="1"/>
          </p:cNvSpPr>
          <p:nvPr>
            <p:ph type="body" sz="quarter" idx="22"/>
          </p:nvPr>
        </p:nvSpPr>
        <p:spPr>
          <a:xfrm>
            <a:off x="6421437" y="6021387"/>
            <a:ext cx="2286000" cy="590550"/>
          </a:xfrm>
        </p:spPr>
        <p:txBody>
          <a:bodyPr/>
          <a:lstStyle/>
          <a:p>
            <a:r>
              <a:rPr lang="en-US" dirty="0"/>
              <a:t>Date</a:t>
            </a:r>
          </a:p>
        </p:txBody>
      </p:sp>
      <p:sp>
        <p:nvSpPr>
          <p:cNvPr id="21" name="Text Placeholder 20">
            <a:extLst>
              <a:ext uri="{FF2B5EF4-FFF2-40B4-BE49-F238E27FC236}">
                <a16:creationId xmlns:a16="http://schemas.microsoft.com/office/drawing/2014/main" id="{5FE24DC7-B82C-4A22-ADDC-66ABB6E19D03}"/>
              </a:ext>
            </a:extLst>
          </p:cNvPr>
          <p:cNvSpPr>
            <a:spLocks noGrp="1"/>
          </p:cNvSpPr>
          <p:nvPr>
            <p:ph type="body" sz="quarter" idx="23"/>
          </p:nvPr>
        </p:nvSpPr>
        <p:spPr>
          <a:xfrm>
            <a:off x="9164639" y="4737100"/>
            <a:ext cx="2286000" cy="590550"/>
          </a:xfrm>
        </p:spPr>
        <p:txBody>
          <a:bodyPr/>
          <a:lstStyle/>
          <a:p>
            <a:endParaRPr lang="en-US" dirty="0"/>
          </a:p>
        </p:txBody>
      </p:sp>
      <p:sp>
        <p:nvSpPr>
          <p:cNvPr id="22" name="Text Placeholder 21">
            <a:extLst>
              <a:ext uri="{FF2B5EF4-FFF2-40B4-BE49-F238E27FC236}">
                <a16:creationId xmlns:a16="http://schemas.microsoft.com/office/drawing/2014/main" id="{AC09A9D4-D95C-4B18-A20A-3F82AA3BAC28}"/>
              </a:ext>
            </a:extLst>
          </p:cNvPr>
          <p:cNvSpPr>
            <a:spLocks noGrp="1"/>
          </p:cNvSpPr>
          <p:nvPr>
            <p:ph type="body" sz="quarter" idx="24"/>
          </p:nvPr>
        </p:nvSpPr>
        <p:spPr>
          <a:xfrm>
            <a:off x="9261474" y="6028414"/>
            <a:ext cx="2286000" cy="590550"/>
          </a:xfrm>
        </p:spPr>
        <p:txBody>
          <a:bodyPr/>
          <a:lstStyle/>
          <a:p>
            <a:endParaRPr lang="en-US" dirty="0"/>
          </a:p>
        </p:txBody>
      </p:sp>
      <p:sp>
        <p:nvSpPr>
          <p:cNvPr id="31" name="Date Placeholder 30">
            <a:extLst>
              <a:ext uri="{FF2B5EF4-FFF2-40B4-BE49-F238E27FC236}">
                <a16:creationId xmlns:a16="http://schemas.microsoft.com/office/drawing/2014/main" id="{305F4085-9EAA-4081-8815-C3D2A6D2C63C}"/>
              </a:ext>
            </a:extLst>
          </p:cNvPr>
          <p:cNvSpPr>
            <a:spLocks noGrp="1"/>
          </p:cNvSpPr>
          <p:nvPr>
            <p:ph type="dt" sz="half" idx="10"/>
          </p:nvPr>
        </p:nvSpPr>
        <p:spPr>
          <a:xfrm>
            <a:off x="838200" y="6429375"/>
            <a:ext cx="2743200" cy="365125"/>
          </a:xfrm>
        </p:spPr>
        <p:txBody>
          <a:bodyPr/>
          <a:lstStyle/>
          <a:p>
            <a:r>
              <a:rPr lang="en-US" dirty="0"/>
              <a:t>	 </a:t>
            </a:r>
          </a:p>
        </p:txBody>
      </p:sp>
      <p:sp>
        <p:nvSpPr>
          <p:cNvPr id="32" name="Footer Placeholder 31">
            <a:extLst>
              <a:ext uri="{FF2B5EF4-FFF2-40B4-BE49-F238E27FC236}">
                <a16:creationId xmlns:a16="http://schemas.microsoft.com/office/drawing/2014/main" id="{E7A32522-24F0-40A6-92CF-E4C87EBE5414}"/>
              </a:ext>
            </a:extLst>
          </p:cNvPr>
          <p:cNvSpPr>
            <a:spLocks noGrp="1"/>
          </p:cNvSpPr>
          <p:nvPr>
            <p:ph type="ftr" sz="quarter" idx="11"/>
          </p:nvPr>
        </p:nvSpPr>
        <p:spPr>
          <a:xfrm>
            <a:off x="4038600" y="6429375"/>
            <a:ext cx="4114800" cy="365125"/>
          </a:xfrm>
        </p:spPr>
        <p:txBody>
          <a:bodyPr/>
          <a:lstStyle/>
          <a:p>
            <a:r>
              <a:rPr lang="en-US" dirty="0"/>
              <a:t> </a:t>
            </a:r>
          </a:p>
        </p:txBody>
      </p:sp>
      <p:sp>
        <p:nvSpPr>
          <p:cNvPr id="33" name="Slide Number Placeholder 32">
            <a:extLst>
              <a:ext uri="{FF2B5EF4-FFF2-40B4-BE49-F238E27FC236}">
                <a16:creationId xmlns:a16="http://schemas.microsoft.com/office/drawing/2014/main" id="{E5D12020-B189-4032-A749-FA4A26615782}"/>
              </a:ext>
            </a:extLst>
          </p:cNvPr>
          <p:cNvSpPr>
            <a:spLocks noGrp="1"/>
          </p:cNvSpPr>
          <p:nvPr>
            <p:ph type="sldNum" sz="quarter" idx="12"/>
          </p:nvPr>
        </p:nvSpPr>
        <p:spPr>
          <a:xfrm>
            <a:off x="8610600" y="6429375"/>
            <a:ext cx="2743200" cy="365125"/>
          </a:xfrm>
        </p:spPr>
        <p:txBody>
          <a:bodyPr/>
          <a:lstStyle/>
          <a:p>
            <a:fld id="{28844951-7827-47D4-8276-7DDE1FA7D85A}" type="slidenum">
              <a:rPr lang="en-US" smtClean="0"/>
              <a:pPr/>
              <a:t>4</a:t>
            </a:fld>
            <a:endParaRPr lang="en-US"/>
          </a:p>
        </p:txBody>
      </p:sp>
      <p:sp>
        <p:nvSpPr>
          <p:cNvPr id="4" name="Picture Placeholder 3">
            <a:extLst>
              <a:ext uri="{FF2B5EF4-FFF2-40B4-BE49-F238E27FC236}">
                <a16:creationId xmlns:a16="http://schemas.microsoft.com/office/drawing/2014/main" id="{2126F5F9-EAAA-9D4A-B552-A30295127692}"/>
              </a:ext>
            </a:extLst>
          </p:cNvPr>
          <p:cNvSpPr>
            <a:spLocks noGrp="1"/>
          </p:cNvSpPr>
          <p:nvPr>
            <p:ph type="pic" sz="quarter" idx="14"/>
          </p:nvPr>
        </p:nvSpPr>
        <p:spPr>
          <a:xfrm>
            <a:off x="6096000" y="3186869"/>
            <a:ext cx="5362076" cy="2803467"/>
          </a:xfrm>
        </p:spPr>
      </p:sp>
      <p:sp>
        <p:nvSpPr>
          <p:cNvPr id="6" name="Picture Placeholder 5">
            <a:extLst>
              <a:ext uri="{FF2B5EF4-FFF2-40B4-BE49-F238E27FC236}">
                <a16:creationId xmlns:a16="http://schemas.microsoft.com/office/drawing/2014/main" id="{82C2C048-8AF8-0347-9C41-ACB965410914}"/>
              </a:ext>
            </a:extLst>
          </p:cNvPr>
          <p:cNvSpPr>
            <a:spLocks noGrp="1"/>
          </p:cNvSpPr>
          <p:nvPr>
            <p:ph type="pic" sz="quarter" idx="13"/>
          </p:nvPr>
        </p:nvSpPr>
        <p:spPr>
          <a:xfrm>
            <a:off x="751456" y="3140094"/>
            <a:ext cx="5115944" cy="2820439"/>
          </a:xfrm>
        </p:spPr>
      </p:sp>
    </p:spTree>
    <p:extLst>
      <p:ext uri="{BB962C8B-B14F-4D97-AF65-F5344CB8AC3E}">
        <p14:creationId xmlns:p14="http://schemas.microsoft.com/office/powerpoint/2010/main" val="86760431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3DEE0-36E6-9549-84DD-4C124530AE82}"/>
              </a:ext>
            </a:extLst>
          </p:cNvPr>
          <p:cNvSpPr>
            <a:spLocks noGrp="1"/>
          </p:cNvSpPr>
          <p:nvPr>
            <p:ph type="title"/>
          </p:nvPr>
        </p:nvSpPr>
        <p:spPr>
          <a:xfrm>
            <a:off x="855133" y="768207"/>
            <a:ext cx="10515600" cy="590550"/>
          </a:xfrm>
        </p:spPr>
        <p:txBody>
          <a:bodyPr>
            <a:normAutofit fontScale="90000"/>
          </a:bodyPr>
          <a:lstStyle/>
          <a:p>
            <a:r>
              <a:rPr lang="en-US" dirty="0"/>
              <a:t>More Photos of Our New Car</a:t>
            </a:r>
          </a:p>
        </p:txBody>
      </p:sp>
      <p:sp>
        <p:nvSpPr>
          <p:cNvPr id="4" name="Picture Placeholder 3">
            <a:extLst>
              <a:ext uri="{FF2B5EF4-FFF2-40B4-BE49-F238E27FC236}">
                <a16:creationId xmlns:a16="http://schemas.microsoft.com/office/drawing/2014/main" id="{6DFD07A3-D273-0C45-9E55-B73C0E0D7D4F}"/>
              </a:ext>
            </a:extLst>
          </p:cNvPr>
          <p:cNvSpPr>
            <a:spLocks noGrp="1"/>
          </p:cNvSpPr>
          <p:nvPr>
            <p:ph type="pic" sz="quarter" idx="14"/>
          </p:nvPr>
        </p:nvSpPr>
        <p:spPr>
          <a:xfrm>
            <a:off x="713748" y="1797526"/>
            <a:ext cx="4913019" cy="3754311"/>
          </a:xfrm>
        </p:spPr>
      </p:sp>
      <p:sp>
        <p:nvSpPr>
          <p:cNvPr id="6" name="Picture Placeholder 5">
            <a:extLst>
              <a:ext uri="{FF2B5EF4-FFF2-40B4-BE49-F238E27FC236}">
                <a16:creationId xmlns:a16="http://schemas.microsoft.com/office/drawing/2014/main" id="{A37924AF-657F-B845-AAA0-2AA90C50728E}"/>
              </a:ext>
            </a:extLst>
          </p:cNvPr>
          <p:cNvSpPr>
            <a:spLocks noGrp="1"/>
          </p:cNvSpPr>
          <p:nvPr>
            <p:ph type="pic" sz="quarter" idx="16"/>
          </p:nvPr>
        </p:nvSpPr>
        <p:spPr>
          <a:xfrm>
            <a:off x="5920407" y="1797526"/>
            <a:ext cx="5529771" cy="3754311"/>
          </a:xfrm>
        </p:spPr>
      </p:sp>
      <p:sp>
        <p:nvSpPr>
          <p:cNvPr id="8" name="Text Placeholder 7">
            <a:extLst>
              <a:ext uri="{FF2B5EF4-FFF2-40B4-BE49-F238E27FC236}">
                <a16:creationId xmlns:a16="http://schemas.microsoft.com/office/drawing/2014/main" id="{E639238A-D43F-B244-8D2F-B186B30D0AE1}"/>
              </a:ext>
            </a:extLst>
          </p:cNvPr>
          <p:cNvSpPr>
            <a:spLocks noGrp="1"/>
          </p:cNvSpPr>
          <p:nvPr>
            <p:ph type="body" sz="quarter" idx="18"/>
          </p:nvPr>
        </p:nvSpPr>
        <p:spPr>
          <a:xfrm>
            <a:off x="741822" y="6021387"/>
            <a:ext cx="2286000" cy="590550"/>
          </a:xfrm>
        </p:spPr>
        <p:txBody>
          <a:bodyPr/>
          <a:lstStyle/>
          <a:p>
            <a:r>
              <a:rPr lang="en-US" dirty="0"/>
              <a:t>Date</a:t>
            </a:r>
          </a:p>
        </p:txBody>
      </p:sp>
      <p:sp>
        <p:nvSpPr>
          <p:cNvPr id="10" name="Text Placeholder 9">
            <a:extLst>
              <a:ext uri="{FF2B5EF4-FFF2-40B4-BE49-F238E27FC236}">
                <a16:creationId xmlns:a16="http://schemas.microsoft.com/office/drawing/2014/main" id="{B04077FA-FB72-494C-899F-FE90E660E53C}"/>
              </a:ext>
            </a:extLst>
          </p:cNvPr>
          <p:cNvSpPr>
            <a:spLocks noGrp="1"/>
          </p:cNvSpPr>
          <p:nvPr>
            <p:ph type="body" sz="quarter" idx="20"/>
          </p:nvPr>
        </p:nvSpPr>
        <p:spPr>
          <a:xfrm>
            <a:off x="3538028" y="6034161"/>
            <a:ext cx="2286000" cy="590550"/>
          </a:xfrm>
        </p:spPr>
        <p:txBody>
          <a:bodyPr/>
          <a:lstStyle/>
          <a:p>
            <a:endParaRPr lang="en-US" dirty="0"/>
          </a:p>
        </p:txBody>
      </p:sp>
      <p:sp>
        <p:nvSpPr>
          <p:cNvPr id="12" name="Text Placeholder 11">
            <a:extLst>
              <a:ext uri="{FF2B5EF4-FFF2-40B4-BE49-F238E27FC236}">
                <a16:creationId xmlns:a16="http://schemas.microsoft.com/office/drawing/2014/main" id="{221D557A-CF9C-F44A-AF99-159CFB7E26C3}"/>
              </a:ext>
            </a:extLst>
          </p:cNvPr>
          <p:cNvSpPr>
            <a:spLocks noGrp="1"/>
          </p:cNvSpPr>
          <p:nvPr>
            <p:ph type="body" sz="quarter" idx="22"/>
          </p:nvPr>
        </p:nvSpPr>
        <p:spPr>
          <a:xfrm>
            <a:off x="6237856" y="6021387"/>
            <a:ext cx="2286000" cy="590550"/>
          </a:xfrm>
        </p:spPr>
        <p:txBody>
          <a:bodyPr/>
          <a:lstStyle/>
          <a:p>
            <a:r>
              <a:rPr lang="en-US" dirty="0"/>
              <a:t>Date</a:t>
            </a:r>
          </a:p>
        </p:txBody>
      </p:sp>
      <p:sp>
        <p:nvSpPr>
          <p:cNvPr id="14" name="Text Placeholder 13">
            <a:extLst>
              <a:ext uri="{FF2B5EF4-FFF2-40B4-BE49-F238E27FC236}">
                <a16:creationId xmlns:a16="http://schemas.microsoft.com/office/drawing/2014/main" id="{31906733-E1D6-4848-8DB5-9B8E7B671F75}"/>
              </a:ext>
            </a:extLst>
          </p:cNvPr>
          <p:cNvSpPr>
            <a:spLocks noGrp="1"/>
          </p:cNvSpPr>
          <p:nvPr>
            <p:ph type="body" sz="quarter" idx="24"/>
          </p:nvPr>
        </p:nvSpPr>
        <p:spPr>
          <a:xfrm>
            <a:off x="9164178" y="6034161"/>
            <a:ext cx="2286000" cy="590550"/>
          </a:xfrm>
        </p:spPr>
        <p:txBody>
          <a:bodyPr/>
          <a:lstStyle/>
          <a:p>
            <a:endParaRPr lang="en-US" dirty="0"/>
          </a:p>
        </p:txBody>
      </p:sp>
      <p:sp>
        <p:nvSpPr>
          <p:cNvPr id="15" name="Date Placeholder 14">
            <a:extLst>
              <a:ext uri="{FF2B5EF4-FFF2-40B4-BE49-F238E27FC236}">
                <a16:creationId xmlns:a16="http://schemas.microsoft.com/office/drawing/2014/main" id="{C725B0FA-DF7B-064E-9EAE-130734BBB661}"/>
              </a:ext>
            </a:extLst>
          </p:cNvPr>
          <p:cNvSpPr>
            <a:spLocks noGrp="1"/>
          </p:cNvSpPr>
          <p:nvPr>
            <p:ph type="dt" sz="half" idx="10"/>
          </p:nvPr>
        </p:nvSpPr>
        <p:spPr/>
        <p:txBody>
          <a:bodyPr/>
          <a:lstStyle/>
          <a:p>
            <a:r>
              <a:rPr lang="en-US" dirty="0"/>
              <a:t> </a:t>
            </a:r>
          </a:p>
        </p:txBody>
      </p:sp>
      <p:sp>
        <p:nvSpPr>
          <p:cNvPr id="16" name="Footer Placeholder 15">
            <a:extLst>
              <a:ext uri="{FF2B5EF4-FFF2-40B4-BE49-F238E27FC236}">
                <a16:creationId xmlns:a16="http://schemas.microsoft.com/office/drawing/2014/main" id="{E7E107E2-2CA8-714A-88E2-C1B1D89AB5ED}"/>
              </a:ext>
            </a:extLst>
          </p:cNvPr>
          <p:cNvSpPr>
            <a:spLocks noGrp="1"/>
          </p:cNvSpPr>
          <p:nvPr>
            <p:ph type="ftr" sz="quarter" idx="11"/>
          </p:nvPr>
        </p:nvSpPr>
        <p:spPr/>
        <p:txBody>
          <a:bodyPr/>
          <a:lstStyle/>
          <a:p>
            <a:r>
              <a:rPr lang="en-US" dirty="0"/>
              <a:t> </a:t>
            </a:r>
          </a:p>
        </p:txBody>
      </p:sp>
      <p:sp>
        <p:nvSpPr>
          <p:cNvPr id="17" name="Slide Number Placeholder 16">
            <a:extLst>
              <a:ext uri="{FF2B5EF4-FFF2-40B4-BE49-F238E27FC236}">
                <a16:creationId xmlns:a16="http://schemas.microsoft.com/office/drawing/2014/main" id="{47729D45-11E3-D644-8847-919B9A0F129D}"/>
              </a:ext>
            </a:extLst>
          </p:cNvPr>
          <p:cNvSpPr>
            <a:spLocks noGrp="1"/>
          </p:cNvSpPr>
          <p:nvPr>
            <p:ph type="sldNum" sz="quarter" idx="12"/>
          </p:nvPr>
        </p:nvSpPr>
        <p:spPr/>
        <p:txBody>
          <a:bodyPr/>
          <a:lstStyle/>
          <a:p>
            <a:fld id="{28844951-7827-47D4-8276-7DDE1FA7D85A}" type="slidenum">
              <a:rPr lang="en-US" smtClean="0"/>
              <a:t>40</a:t>
            </a:fld>
            <a:endParaRPr lang="en-US"/>
          </a:p>
        </p:txBody>
      </p:sp>
    </p:spTree>
    <p:extLst>
      <p:ext uri="{BB962C8B-B14F-4D97-AF65-F5344CB8AC3E}">
        <p14:creationId xmlns:p14="http://schemas.microsoft.com/office/powerpoint/2010/main" val="35806804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191B0-6EB1-465F-8485-17B0C7B5E4D2}"/>
              </a:ext>
            </a:extLst>
          </p:cNvPr>
          <p:cNvSpPr>
            <a:spLocks noGrp="1"/>
          </p:cNvSpPr>
          <p:nvPr>
            <p:ph type="title"/>
          </p:nvPr>
        </p:nvSpPr>
        <p:spPr>
          <a:xfrm>
            <a:off x="838200" y="681037"/>
            <a:ext cx="10515600" cy="2083084"/>
          </a:xfrm>
        </p:spPr>
        <p:txBody>
          <a:bodyPr>
            <a:normAutofit fontScale="90000"/>
          </a:bodyPr>
          <a:lstStyle/>
          <a:p>
            <a:r>
              <a:rPr lang="en-US" dirty="0"/>
              <a:t>Our Life after Marriage: Our Children</a:t>
            </a:r>
            <a:br>
              <a:rPr lang="en-US" dirty="0"/>
            </a:br>
            <a:r>
              <a:rPr lang="en-US" sz="2200" dirty="0"/>
              <a:t>We have a beautiful family together, which consists of [enter name of spouse #1], [enter name of spouse #2], and our [enter number of children] children, [enter names of children].</a:t>
            </a:r>
            <a:br>
              <a:rPr lang="en-US" sz="2200" dirty="0"/>
            </a:br>
            <a:r>
              <a:rPr lang="en-US" sz="2200" dirty="0">
                <a:highlight>
                  <a:srgbClr val="FFFF00"/>
                </a:highlight>
              </a:rPr>
              <a:t>[enter name of child#1] </a:t>
            </a:r>
            <a:r>
              <a:rPr lang="en-US" sz="2200" dirty="0"/>
              <a:t>is the biological child of </a:t>
            </a:r>
            <a:r>
              <a:rPr lang="en-US" sz="2200" dirty="0">
                <a:highlight>
                  <a:srgbClr val="FFFF00"/>
                </a:highlight>
              </a:rPr>
              <a:t>[enter name of spouse #1</a:t>
            </a:r>
            <a:r>
              <a:rPr lang="en-US" sz="2200" dirty="0"/>
              <a:t>] and </a:t>
            </a:r>
            <a:r>
              <a:rPr lang="en-US" sz="2200" dirty="0">
                <a:highlight>
                  <a:srgbClr val="FFFF00"/>
                </a:highlight>
              </a:rPr>
              <a:t>[enter name of spouse #2]</a:t>
            </a:r>
            <a:br>
              <a:rPr lang="en-US" dirty="0">
                <a:highlight>
                  <a:srgbClr val="FFFF00"/>
                </a:highlight>
              </a:rPr>
            </a:br>
            <a:r>
              <a:rPr lang="en-US" sz="2200" dirty="0">
                <a:highlight>
                  <a:srgbClr val="FFFF00"/>
                </a:highlight>
              </a:rPr>
              <a:t>[enter name of child#2] </a:t>
            </a:r>
            <a:r>
              <a:rPr lang="en-US" sz="2200" dirty="0"/>
              <a:t>is the biological child of </a:t>
            </a:r>
            <a:r>
              <a:rPr lang="en-US" sz="2200" dirty="0">
                <a:highlight>
                  <a:srgbClr val="FFFF00"/>
                </a:highlight>
              </a:rPr>
              <a:t>[enter name of spouse #1]</a:t>
            </a:r>
            <a:r>
              <a:rPr lang="en-US" sz="2200" dirty="0"/>
              <a:t> and the stepchild of </a:t>
            </a:r>
            <a:r>
              <a:rPr lang="en-US" sz="2200" dirty="0">
                <a:highlight>
                  <a:srgbClr val="FFFF00"/>
                </a:highlight>
              </a:rPr>
              <a:t>[enter name of spouse #2].</a:t>
            </a:r>
            <a:endParaRPr lang="en-US" sz="2200" dirty="0"/>
          </a:p>
        </p:txBody>
      </p:sp>
      <p:sp>
        <p:nvSpPr>
          <p:cNvPr id="15" name="Text Placeholder 14">
            <a:extLst>
              <a:ext uri="{FF2B5EF4-FFF2-40B4-BE49-F238E27FC236}">
                <a16:creationId xmlns:a16="http://schemas.microsoft.com/office/drawing/2014/main" id="{FC94EEF9-0CF4-434D-9868-AE735CC53AFE}"/>
              </a:ext>
            </a:extLst>
          </p:cNvPr>
          <p:cNvSpPr>
            <a:spLocks noGrp="1"/>
          </p:cNvSpPr>
          <p:nvPr>
            <p:ph type="body" sz="quarter" idx="17"/>
          </p:nvPr>
        </p:nvSpPr>
        <p:spPr>
          <a:xfrm>
            <a:off x="741363" y="4733925"/>
            <a:ext cx="2286000" cy="590550"/>
          </a:xfrm>
        </p:spPr>
        <p:txBody>
          <a:bodyPr/>
          <a:lstStyle/>
          <a:p>
            <a:r>
              <a:rPr lang="en-US" dirty="0"/>
              <a:t>Date</a:t>
            </a:r>
          </a:p>
        </p:txBody>
      </p:sp>
      <p:sp>
        <p:nvSpPr>
          <p:cNvPr id="16" name="Text Placeholder 15">
            <a:extLst>
              <a:ext uri="{FF2B5EF4-FFF2-40B4-BE49-F238E27FC236}">
                <a16:creationId xmlns:a16="http://schemas.microsoft.com/office/drawing/2014/main" id="{FA6A7275-10D7-4DB4-B4FD-66C06A912CC3}"/>
              </a:ext>
            </a:extLst>
          </p:cNvPr>
          <p:cNvSpPr>
            <a:spLocks noGrp="1"/>
          </p:cNvSpPr>
          <p:nvPr>
            <p:ph type="body" sz="quarter" idx="18"/>
          </p:nvPr>
        </p:nvSpPr>
        <p:spPr>
          <a:xfrm>
            <a:off x="741363" y="6021387"/>
            <a:ext cx="2286000" cy="590550"/>
          </a:xfrm>
        </p:spPr>
        <p:txBody>
          <a:bodyPr/>
          <a:lstStyle/>
          <a:p>
            <a:r>
              <a:rPr lang="en-US" dirty="0"/>
              <a:t>Date</a:t>
            </a:r>
          </a:p>
        </p:txBody>
      </p:sp>
      <p:sp>
        <p:nvSpPr>
          <p:cNvPr id="17" name="Text Placeholder 16">
            <a:extLst>
              <a:ext uri="{FF2B5EF4-FFF2-40B4-BE49-F238E27FC236}">
                <a16:creationId xmlns:a16="http://schemas.microsoft.com/office/drawing/2014/main" id="{25736EB0-F73E-44B4-B638-760ED79C2299}"/>
              </a:ext>
            </a:extLst>
          </p:cNvPr>
          <p:cNvSpPr>
            <a:spLocks noGrp="1"/>
          </p:cNvSpPr>
          <p:nvPr>
            <p:ph type="body" sz="quarter" idx="19"/>
          </p:nvPr>
        </p:nvSpPr>
        <p:spPr>
          <a:xfrm>
            <a:off x="3538728" y="4733925"/>
            <a:ext cx="2286000" cy="590550"/>
          </a:xfrm>
        </p:spPr>
        <p:txBody>
          <a:bodyPr/>
          <a:lstStyle/>
          <a:p>
            <a:endParaRPr lang="en-US" dirty="0"/>
          </a:p>
          <a:p>
            <a:endParaRPr lang="en-US" dirty="0"/>
          </a:p>
        </p:txBody>
      </p:sp>
      <p:sp>
        <p:nvSpPr>
          <p:cNvPr id="18" name="Text Placeholder 17">
            <a:extLst>
              <a:ext uri="{FF2B5EF4-FFF2-40B4-BE49-F238E27FC236}">
                <a16:creationId xmlns:a16="http://schemas.microsoft.com/office/drawing/2014/main" id="{75C268D6-CC67-4C61-B281-E4B2CD8259E8}"/>
              </a:ext>
            </a:extLst>
          </p:cNvPr>
          <p:cNvSpPr>
            <a:spLocks noGrp="1"/>
          </p:cNvSpPr>
          <p:nvPr>
            <p:ph type="body" sz="quarter" idx="20"/>
          </p:nvPr>
        </p:nvSpPr>
        <p:spPr>
          <a:xfrm>
            <a:off x="3538029" y="6077423"/>
            <a:ext cx="2286000" cy="590550"/>
          </a:xfrm>
        </p:spPr>
        <p:txBody>
          <a:bodyPr/>
          <a:lstStyle/>
          <a:p>
            <a:endParaRPr lang="en-US" dirty="0"/>
          </a:p>
        </p:txBody>
      </p:sp>
      <p:sp>
        <p:nvSpPr>
          <p:cNvPr id="19" name="Text Placeholder 18">
            <a:extLst>
              <a:ext uri="{FF2B5EF4-FFF2-40B4-BE49-F238E27FC236}">
                <a16:creationId xmlns:a16="http://schemas.microsoft.com/office/drawing/2014/main" id="{747ABDB0-2F98-4D4F-92DF-9865CCF81CED}"/>
              </a:ext>
            </a:extLst>
          </p:cNvPr>
          <p:cNvSpPr>
            <a:spLocks noGrp="1"/>
          </p:cNvSpPr>
          <p:nvPr>
            <p:ph type="body" sz="quarter" idx="21"/>
          </p:nvPr>
        </p:nvSpPr>
        <p:spPr>
          <a:xfrm>
            <a:off x="6367973" y="4733544"/>
            <a:ext cx="2286000" cy="590550"/>
          </a:xfrm>
        </p:spPr>
        <p:txBody>
          <a:bodyPr/>
          <a:lstStyle/>
          <a:p>
            <a:r>
              <a:rPr lang="en-US" dirty="0"/>
              <a:t>Date</a:t>
            </a:r>
          </a:p>
          <a:p>
            <a:endParaRPr lang="en-US" dirty="0"/>
          </a:p>
        </p:txBody>
      </p:sp>
      <p:sp>
        <p:nvSpPr>
          <p:cNvPr id="20" name="Text Placeholder 19">
            <a:extLst>
              <a:ext uri="{FF2B5EF4-FFF2-40B4-BE49-F238E27FC236}">
                <a16:creationId xmlns:a16="http://schemas.microsoft.com/office/drawing/2014/main" id="{F62B1653-BD0E-491E-A274-F7842F56756F}"/>
              </a:ext>
            </a:extLst>
          </p:cNvPr>
          <p:cNvSpPr>
            <a:spLocks noGrp="1"/>
          </p:cNvSpPr>
          <p:nvPr>
            <p:ph type="body" sz="quarter" idx="22"/>
          </p:nvPr>
        </p:nvSpPr>
        <p:spPr>
          <a:xfrm>
            <a:off x="6377818" y="6013981"/>
            <a:ext cx="2286000" cy="590550"/>
          </a:xfrm>
        </p:spPr>
        <p:txBody>
          <a:bodyPr/>
          <a:lstStyle/>
          <a:p>
            <a:r>
              <a:rPr lang="en-US" dirty="0"/>
              <a:t>Date</a:t>
            </a:r>
          </a:p>
        </p:txBody>
      </p:sp>
      <p:sp>
        <p:nvSpPr>
          <p:cNvPr id="21" name="Text Placeholder 20">
            <a:extLst>
              <a:ext uri="{FF2B5EF4-FFF2-40B4-BE49-F238E27FC236}">
                <a16:creationId xmlns:a16="http://schemas.microsoft.com/office/drawing/2014/main" id="{5FE24DC7-B82C-4A22-ADDC-66ABB6E19D03}"/>
              </a:ext>
            </a:extLst>
          </p:cNvPr>
          <p:cNvSpPr>
            <a:spLocks noGrp="1"/>
          </p:cNvSpPr>
          <p:nvPr>
            <p:ph type="body" sz="quarter" idx="23"/>
          </p:nvPr>
        </p:nvSpPr>
        <p:spPr>
          <a:xfrm>
            <a:off x="9164639" y="4737100"/>
            <a:ext cx="2286000" cy="590550"/>
          </a:xfrm>
        </p:spPr>
        <p:txBody>
          <a:bodyPr/>
          <a:lstStyle/>
          <a:p>
            <a:endParaRPr lang="en-US" dirty="0"/>
          </a:p>
        </p:txBody>
      </p:sp>
      <p:sp>
        <p:nvSpPr>
          <p:cNvPr id="22" name="Text Placeholder 21">
            <a:extLst>
              <a:ext uri="{FF2B5EF4-FFF2-40B4-BE49-F238E27FC236}">
                <a16:creationId xmlns:a16="http://schemas.microsoft.com/office/drawing/2014/main" id="{AC09A9D4-D95C-4B18-A20A-3F82AA3BAC28}"/>
              </a:ext>
            </a:extLst>
          </p:cNvPr>
          <p:cNvSpPr>
            <a:spLocks noGrp="1"/>
          </p:cNvSpPr>
          <p:nvPr>
            <p:ph type="body" sz="quarter" idx="24"/>
          </p:nvPr>
        </p:nvSpPr>
        <p:spPr>
          <a:xfrm>
            <a:off x="9164639" y="6042053"/>
            <a:ext cx="2286000" cy="590550"/>
          </a:xfrm>
        </p:spPr>
        <p:txBody>
          <a:bodyPr/>
          <a:lstStyle/>
          <a:p>
            <a:endParaRPr lang="en-US" dirty="0"/>
          </a:p>
        </p:txBody>
      </p:sp>
      <p:sp>
        <p:nvSpPr>
          <p:cNvPr id="31" name="Date Placeholder 30">
            <a:extLst>
              <a:ext uri="{FF2B5EF4-FFF2-40B4-BE49-F238E27FC236}">
                <a16:creationId xmlns:a16="http://schemas.microsoft.com/office/drawing/2014/main" id="{305F4085-9EAA-4081-8815-C3D2A6D2C63C}"/>
              </a:ext>
            </a:extLst>
          </p:cNvPr>
          <p:cNvSpPr>
            <a:spLocks noGrp="1"/>
          </p:cNvSpPr>
          <p:nvPr>
            <p:ph type="dt" sz="half" idx="10"/>
          </p:nvPr>
        </p:nvSpPr>
        <p:spPr>
          <a:xfrm>
            <a:off x="838200" y="6429375"/>
            <a:ext cx="2743200" cy="365125"/>
          </a:xfrm>
        </p:spPr>
        <p:txBody>
          <a:bodyPr/>
          <a:lstStyle/>
          <a:p>
            <a:r>
              <a:rPr lang="en-US" dirty="0"/>
              <a:t> </a:t>
            </a:r>
          </a:p>
        </p:txBody>
      </p:sp>
      <p:sp>
        <p:nvSpPr>
          <p:cNvPr id="32" name="Footer Placeholder 31">
            <a:extLst>
              <a:ext uri="{FF2B5EF4-FFF2-40B4-BE49-F238E27FC236}">
                <a16:creationId xmlns:a16="http://schemas.microsoft.com/office/drawing/2014/main" id="{E7A32522-24F0-40A6-92CF-E4C87EBE5414}"/>
              </a:ext>
            </a:extLst>
          </p:cNvPr>
          <p:cNvSpPr>
            <a:spLocks noGrp="1"/>
          </p:cNvSpPr>
          <p:nvPr>
            <p:ph type="ftr" sz="quarter" idx="11"/>
          </p:nvPr>
        </p:nvSpPr>
        <p:spPr>
          <a:xfrm>
            <a:off x="4038600" y="6429375"/>
            <a:ext cx="4114800" cy="365125"/>
          </a:xfrm>
        </p:spPr>
        <p:txBody>
          <a:bodyPr/>
          <a:lstStyle/>
          <a:p>
            <a:r>
              <a:rPr lang="en-US" dirty="0"/>
              <a:t> </a:t>
            </a:r>
          </a:p>
        </p:txBody>
      </p:sp>
      <p:sp>
        <p:nvSpPr>
          <p:cNvPr id="33" name="Slide Number Placeholder 32">
            <a:extLst>
              <a:ext uri="{FF2B5EF4-FFF2-40B4-BE49-F238E27FC236}">
                <a16:creationId xmlns:a16="http://schemas.microsoft.com/office/drawing/2014/main" id="{E5D12020-B189-4032-A749-FA4A26615782}"/>
              </a:ext>
            </a:extLst>
          </p:cNvPr>
          <p:cNvSpPr>
            <a:spLocks noGrp="1"/>
          </p:cNvSpPr>
          <p:nvPr>
            <p:ph type="sldNum" sz="quarter" idx="12"/>
          </p:nvPr>
        </p:nvSpPr>
        <p:spPr>
          <a:xfrm>
            <a:off x="8610600" y="6429375"/>
            <a:ext cx="2743200" cy="365125"/>
          </a:xfrm>
        </p:spPr>
        <p:txBody>
          <a:bodyPr/>
          <a:lstStyle/>
          <a:p>
            <a:fld id="{28844951-7827-47D4-8276-7DDE1FA7D85A}" type="slidenum">
              <a:rPr lang="en-US" smtClean="0"/>
              <a:pPr/>
              <a:t>41</a:t>
            </a:fld>
            <a:endParaRPr lang="en-US"/>
          </a:p>
        </p:txBody>
      </p:sp>
      <p:sp>
        <p:nvSpPr>
          <p:cNvPr id="4" name="Picture Placeholder 3">
            <a:extLst>
              <a:ext uri="{FF2B5EF4-FFF2-40B4-BE49-F238E27FC236}">
                <a16:creationId xmlns:a16="http://schemas.microsoft.com/office/drawing/2014/main" id="{2126F5F9-EAAA-9D4A-B552-A30295127692}"/>
              </a:ext>
            </a:extLst>
          </p:cNvPr>
          <p:cNvSpPr>
            <a:spLocks noGrp="1"/>
          </p:cNvSpPr>
          <p:nvPr>
            <p:ph type="pic" sz="quarter" idx="14"/>
          </p:nvPr>
        </p:nvSpPr>
        <p:spPr>
          <a:xfrm>
            <a:off x="6096000" y="3195014"/>
            <a:ext cx="5397762" cy="2803467"/>
          </a:xfrm>
        </p:spPr>
      </p:sp>
      <p:sp>
        <p:nvSpPr>
          <p:cNvPr id="6" name="Picture Placeholder 5">
            <a:extLst>
              <a:ext uri="{FF2B5EF4-FFF2-40B4-BE49-F238E27FC236}">
                <a16:creationId xmlns:a16="http://schemas.microsoft.com/office/drawing/2014/main" id="{82C2C048-8AF8-0347-9C41-ACB965410914}"/>
              </a:ext>
            </a:extLst>
          </p:cNvPr>
          <p:cNvSpPr>
            <a:spLocks noGrp="1"/>
          </p:cNvSpPr>
          <p:nvPr>
            <p:ph type="pic" sz="quarter" idx="13"/>
          </p:nvPr>
        </p:nvSpPr>
        <p:spPr>
          <a:xfrm>
            <a:off x="838200" y="3221614"/>
            <a:ext cx="5115944" cy="2820439"/>
          </a:xfrm>
        </p:spPr>
      </p:sp>
    </p:spTree>
    <p:extLst>
      <p:ext uri="{BB962C8B-B14F-4D97-AF65-F5344CB8AC3E}">
        <p14:creationId xmlns:p14="http://schemas.microsoft.com/office/powerpoint/2010/main" val="28205643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3DEE0-36E6-9549-84DD-4C124530AE82}"/>
              </a:ext>
            </a:extLst>
          </p:cNvPr>
          <p:cNvSpPr>
            <a:spLocks noGrp="1"/>
          </p:cNvSpPr>
          <p:nvPr>
            <p:ph type="title"/>
          </p:nvPr>
        </p:nvSpPr>
        <p:spPr>
          <a:xfrm>
            <a:off x="894347" y="660400"/>
            <a:ext cx="10515600" cy="850138"/>
          </a:xfrm>
        </p:spPr>
        <p:txBody>
          <a:bodyPr>
            <a:normAutofit/>
          </a:bodyPr>
          <a:lstStyle/>
          <a:p>
            <a:r>
              <a:rPr lang="en-US" dirty="0"/>
              <a:t>More Photos of Our Children</a:t>
            </a:r>
          </a:p>
        </p:txBody>
      </p:sp>
      <p:sp>
        <p:nvSpPr>
          <p:cNvPr id="4" name="Picture Placeholder 3">
            <a:extLst>
              <a:ext uri="{FF2B5EF4-FFF2-40B4-BE49-F238E27FC236}">
                <a16:creationId xmlns:a16="http://schemas.microsoft.com/office/drawing/2014/main" id="{6DFD07A3-D273-0C45-9E55-B73C0E0D7D4F}"/>
              </a:ext>
            </a:extLst>
          </p:cNvPr>
          <p:cNvSpPr>
            <a:spLocks noGrp="1"/>
          </p:cNvSpPr>
          <p:nvPr>
            <p:ph type="pic" sz="quarter" idx="14"/>
          </p:nvPr>
        </p:nvSpPr>
        <p:spPr>
          <a:xfrm>
            <a:off x="713748" y="1797526"/>
            <a:ext cx="4913019" cy="3754311"/>
          </a:xfrm>
        </p:spPr>
      </p:sp>
      <p:sp>
        <p:nvSpPr>
          <p:cNvPr id="6" name="Picture Placeholder 5">
            <a:extLst>
              <a:ext uri="{FF2B5EF4-FFF2-40B4-BE49-F238E27FC236}">
                <a16:creationId xmlns:a16="http://schemas.microsoft.com/office/drawing/2014/main" id="{A37924AF-657F-B845-AAA0-2AA90C50728E}"/>
              </a:ext>
            </a:extLst>
          </p:cNvPr>
          <p:cNvSpPr>
            <a:spLocks noGrp="1"/>
          </p:cNvSpPr>
          <p:nvPr>
            <p:ph type="pic" sz="quarter" idx="16"/>
          </p:nvPr>
        </p:nvSpPr>
        <p:spPr>
          <a:xfrm>
            <a:off x="5920407" y="1797526"/>
            <a:ext cx="5529771" cy="3754311"/>
          </a:xfrm>
        </p:spPr>
      </p:sp>
      <p:sp>
        <p:nvSpPr>
          <p:cNvPr id="8" name="Text Placeholder 7">
            <a:extLst>
              <a:ext uri="{FF2B5EF4-FFF2-40B4-BE49-F238E27FC236}">
                <a16:creationId xmlns:a16="http://schemas.microsoft.com/office/drawing/2014/main" id="{E639238A-D43F-B244-8D2F-B186B30D0AE1}"/>
              </a:ext>
            </a:extLst>
          </p:cNvPr>
          <p:cNvSpPr>
            <a:spLocks noGrp="1"/>
          </p:cNvSpPr>
          <p:nvPr>
            <p:ph type="body" sz="quarter" idx="18"/>
          </p:nvPr>
        </p:nvSpPr>
        <p:spPr>
          <a:xfrm>
            <a:off x="741822" y="6021387"/>
            <a:ext cx="2286000" cy="590550"/>
          </a:xfrm>
        </p:spPr>
        <p:txBody>
          <a:bodyPr/>
          <a:lstStyle/>
          <a:p>
            <a:r>
              <a:rPr lang="en-US" dirty="0"/>
              <a:t>Date</a:t>
            </a:r>
          </a:p>
        </p:txBody>
      </p:sp>
      <p:sp>
        <p:nvSpPr>
          <p:cNvPr id="10" name="Text Placeholder 9">
            <a:extLst>
              <a:ext uri="{FF2B5EF4-FFF2-40B4-BE49-F238E27FC236}">
                <a16:creationId xmlns:a16="http://schemas.microsoft.com/office/drawing/2014/main" id="{B04077FA-FB72-494C-899F-FE90E660E53C}"/>
              </a:ext>
            </a:extLst>
          </p:cNvPr>
          <p:cNvSpPr>
            <a:spLocks noGrp="1"/>
          </p:cNvSpPr>
          <p:nvPr>
            <p:ph type="body" sz="quarter" idx="20"/>
          </p:nvPr>
        </p:nvSpPr>
        <p:spPr>
          <a:xfrm>
            <a:off x="3538028" y="6034161"/>
            <a:ext cx="2286000" cy="590550"/>
          </a:xfrm>
        </p:spPr>
        <p:txBody>
          <a:bodyPr/>
          <a:lstStyle/>
          <a:p>
            <a:endParaRPr lang="en-US" dirty="0"/>
          </a:p>
        </p:txBody>
      </p:sp>
      <p:sp>
        <p:nvSpPr>
          <p:cNvPr id="12" name="Text Placeholder 11">
            <a:extLst>
              <a:ext uri="{FF2B5EF4-FFF2-40B4-BE49-F238E27FC236}">
                <a16:creationId xmlns:a16="http://schemas.microsoft.com/office/drawing/2014/main" id="{221D557A-CF9C-F44A-AF99-159CFB7E26C3}"/>
              </a:ext>
            </a:extLst>
          </p:cNvPr>
          <p:cNvSpPr>
            <a:spLocks noGrp="1"/>
          </p:cNvSpPr>
          <p:nvPr>
            <p:ph type="body" sz="quarter" idx="22"/>
          </p:nvPr>
        </p:nvSpPr>
        <p:spPr>
          <a:xfrm>
            <a:off x="6237856" y="6021387"/>
            <a:ext cx="2286000" cy="590550"/>
          </a:xfrm>
        </p:spPr>
        <p:txBody>
          <a:bodyPr/>
          <a:lstStyle/>
          <a:p>
            <a:r>
              <a:rPr lang="en-US" dirty="0"/>
              <a:t>Date</a:t>
            </a:r>
          </a:p>
        </p:txBody>
      </p:sp>
      <p:sp>
        <p:nvSpPr>
          <p:cNvPr id="14" name="Text Placeholder 13">
            <a:extLst>
              <a:ext uri="{FF2B5EF4-FFF2-40B4-BE49-F238E27FC236}">
                <a16:creationId xmlns:a16="http://schemas.microsoft.com/office/drawing/2014/main" id="{31906733-E1D6-4848-8DB5-9B8E7B671F75}"/>
              </a:ext>
            </a:extLst>
          </p:cNvPr>
          <p:cNvSpPr>
            <a:spLocks noGrp="1"/>
          </p:cNvSpPr>
          <p:nvPr>
            <p:ph type="body" sz="quarter" idx="24"/>
          </p:nvPr>
        </p:nvSpPr>
        <p:spPr>
          <a:xfrm>
            <a:off x="9164178" y="6034161"/>
            <a:ext cx="2286000" cy="590550"/>
          </a:xfrm>
        </p:spPr>
        <p:txBody>
          <a:bodyPr/>
          <a:lstStyle/>
          <a:p>
            <a:endParaRPr lang="en-US" dirty="0"/>
          </a:p>
        </p:txBody>
      </p:sp>
      <p:sp>
        <p:nvSpPr>
          <p:cNvPr id="15" name="Date Placeholder 14">
            <a:extLst>
              <a:ext uri="{FF2B5EF4-FFF2-40B4-BE49-F238E27FC236}">
                <a16:creationId xmlns:a16="http://schemas.microsoft.com/office/drawing/2014/main" id="{C725B0FA-DF7B-064E-9EAE-130734BBB661}"/>
              </a:ext>
            </a:extLst>
          </p:cNvPr>
          <p:cNvSpPr>
            <a:spLocks noGrp="1"/>
          </p:cNvSpPr>
          <p:nvPr>
            <p:ph type="dt" sz="half" idx="10"/>
          </p:nvPr>
        </p:nvSpPr>
        <p:spPr/>
        <p:txBody>
          <a:bodyPr/>
          <a:lstStyle/>
          <a:p>
            <a:r>
              <a:rPr lang="en-US" dirty="0"/>
              <a:t> </a:t>
            </a:r>
          </a:p>
        </p:txBody>
      </p:sp>
      <p:sp>
        <p:nvSpPr>
          <p:cNvPr id="16" name="Footer Placeholder 15">
            <a:extLst>
              <a:ext uri="{FF2B5EF4-FFF2-40B4-BE49-F238E27FC236}">
                <a16:creationId xmlns:a16="http://schemas.microsoft.com/office/drawing/2014/main" id="{E7E107E2-2CA8-714A-88E2-C1B1D89AB5ED}"/>
              </a:ext>
            </a:extLst>
          </p:cNvPr>
          <p:cNvSpPr>
            <a:spLocks noGrp="1"/>
          </p:cNvSpPr>
          <p:nvPr>
            <p:ph type="ftr" sz="quarter" idx="11"/>
          </p:nvPr>
        </p:nvSpPr>
        <p:spPr/>
        <p:txBody>
          <a:bodyPr/>
          <a:lstStyle/>
          <a:p>
            <a:r>
              <a:rPr lang="en-US" dirty="0"/>
              <a:t> </a:t>
            </a:r>
          </a:p>
        </p:txBody>
      </p:sp>
      <p:sp>
        <p:nvSpPr>
          <p:cNvPr id="17" name="Slide Number Placeholder 16">
            <a:extLst>
              <a:ext uri="{FF2B5EF4-FFF2-40B4-BE49-F238E27FC236}">
                <a16:creationId xmlns:a16="http://schemas.microsoft.com/office/drawing/2014/main" id="{47729D45-11E3-D644-8847-919B9A0F129D}"/>
              </a:ext>
            </a:extLst>
          </p:cNvPr>
          <p:cNvSpPr>
            <a:spLocks noGrp="1"/>
          </p:cNvSpPr>
          <p:nvPr>
            <p:ph type="sldNum" sz="quarter" idx="12"/>
          </p:nvPr>
        </p:nvSpPr>
        <p:spPr/>
        <p:txBody>
          <a:bodyPr/>
          <a:lstStyle/>
          <a:p>
            <a:fld id="{28844951-7827-47D4-8276-7DDE1FA7D85A}" type="slidenum">
              <a:rPr lang="en-US" smtClean="0"/>
              <a:t>42</a:t>
            </a:fld>
            <a:endParaRPr lang="en-US"/>
          </a:p>
        </p:txBody>
      </p:sp>
    </p:spTree>
    <p:extLst>
      <p:ext uri="{BB962C8B-B14F-4D97-AF65-F5344CB8AC3E}">
        <p14:creationId xmlns:p14="http://schemas.microsoft.com/office/powerpoint/2010/main" val="15387235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191B0-6EB1-465F-8485-17B0C7B5E4D2}"/>
              </a:ext>
            </a:extLst>
          </p:cNvPr>
          <p:cNvSpPr>
            <a:spLocks noGrp="1"/>
          </p:cNvSpPr>
          <p:nvPr>
            <p:ph type="title"/>
          </p:nvPr>
        </p:nvSpPr>
        <p:spPr>
          <a:xfrm>
            <a:off x="838200" y="681037"/>
            <a:ext cx="10515600" cy="1443038"/>
          </a:xfrm>
        </p:spPr>
        <p:txBody>
          <a:bodyPr>
            <a:normAutofit fontScale="90000"/>
          </a:bodyPr>
          <a:lstStyle/>
          <a:p>
            <a:r>
              <a:rPr lang="en-US" dirty="0"/>
              <a:t>Our Life after Marriage: [enter other events]</a:t>
            </a:r>
            <a:br>
              <a:rPr lang="en-US" dirty="0"/>
            </a:br>
            <a:r>
              <a:rPr lang="en-US" sz="2200" dirty="0"/>
              <a:t>On </a:t>
            </a:r>
            <a:r>
              <a:rPr lang="en-US" sz="2200" dirty="0">
                <a:highlight>
                  <a:srgbClr val="FFFF00"/>
                </a:highlight>
              </a:rPr>
              <a:t>[enter date] </a:t>
            </a:r>
            <a:r>
              <a:rPr lang="en-US" sz="2200" dirty="0"/>
              <a:t>we purchased a new car together, this was a </a:t>
            </a:r>
            <a:r>
              <a:rPr lang="en-US" sz="2200" dirty="0">
                <a:highlight>
                  <a:srgbClr val="FFFF00"/>
                </a:highlight>
              </a:rPr>
              <a:t>[enter year</a:t>
            </a:r>
            <a:r>
              <a:rPr lang="en-US" sz="2200" dirty="0"/>
              <a:t>] [</a:t>
            </a:r>
            <a:r>
              <a:rPr lang="en-US" sz="2200" dirty="0">
                <a:highlight>
                  <a:srgbClr val="FFFF00"/>
                </a:highlight>
              </a:rPr>
              <a:t>enter make and model].</a:t>
            </a:r>
            <a:endParaRPr lang="en-US" sz="2200" dirty="0"/>
          </a:p>
        </p:txBody>
      </p:sp>
      <p:sp>
        <p:nvSpPr>
          <p:cNvPr id="15" name="Text Placeholder 14">
            <a:extLst>
              <a:ext uri="{FF2B5EF4-FFF2-40B4-BE49-F238E27FC236}">
                <a16:creationId xmlns:a16="http://schemas.microsoft.com/office/drawing/2014/main" id="{FC94EEF9-0CF4-434D-9868-AE735CC53AFE}"/>
              </a:ext>
            </a:extLst>
          </p:cNvPr>
          <p:cNvSpPr>
            <a:spLocks noGrp="1"/>
          </p:cNvSpPr>
          <p:nvPr>
            <p:ph type="body" sz="quarter" idx="17"/>
          </p:nvPr>
        </p:nvSpPr>
        <p:spPr>
          <a:xfrm>
            <a:off x="741363" y="4733925"/>
            <a:ext cx="2286000" cy="590550"/>
          </a:xfrm>
        </p:spPr>
        <p:txBody>
          <a:bodyPr/>
          <a:lstStyle/>
          <a:p>
            <a:r>
              <a:rPr lang="en-US" dirty="0"/>
              <a:t>Date</a:t>
            </a:r>
          </a:p>
        </p:txBody>
      </p:sp>
      <p:sp>
        <p:nvSpPr>
          <p:cNvPr id="16" name="Text Placeholder 15">
            <a:extLst>
              <a:ext uri="{FF2B5EF4-FFF2-40B4-BE49-F238E27FC236}">
                <a16:creationId xmlns:a16="http://schemas.microsoft.com/office/drawing/2014/main" id="{FA6A7275-10D7-4DB4-B4FD-66C06A912CC3}"/>
              </a:ext>
            </a:extLst>
          </p:cNvPr>
          <p:cNvSpPr>
            <a:spLocks noGrp="1"/>
          </p:cNvSpPr>
          <p:nvPr>
            <p:ph type="body" sz="quarter" idx="18"/>
          </p:nvPr>
        </p:nvSpPr>
        <p:spPr>
          <a:xfrm>
            <a:off x="741363" y="6021387"/>
            <a:ext cx="2286000" cy="590550"/>
          </a:xfrm>
        </p:spPr>
        <p:txBody>
          <a:bodyPr/>
          <a:lstStyle/>
          <a:p>
            <a:r>
              <a:rPr lang="en-US" dirty="0"/>
              <a:t>Date</a:t>
            </a:r>
          </a:p>
        </p:txBody>
      </p:sp>
      <p:sp>
        <p:nvSpPr>
          <p:cNvPr id="17" name="Text Placeholder 16">
            <a:extLst>
              <a:ext uri="{FF2B5EF4-FFF2-40B4-BE49-F238E27FC236}">
                <a16:creationId xmlns:a16="http://schemas.microsoft.com/office/drawing/2014/main" id="{25736EB0-F73E-44B4-B638-760ED79C2299}"/>
              </a:ext>
            </a:extLst>
          </p:cNvPr>
          <p:cNvSpPr>
            <a:spLocks noGrp="1"/>
          </p:cNvSpPr>
          <p:nvPr>
            <p:ph type="body" sz="quarter" idx="19"/>
          </p:nvPr>
        </p:nvSpPr>
        <p:spPr>
          <a:xfrm>
            <a:off x="3538728" y="4733925"/>
            <a:ext cx="2286000" cy="590550"/>
          </a:xfrm>
        </p:spPr>
        <p:txBody>
          <a:bodyPr/>
          <a:lstStyle/>
          <a:p>
            <a:endParaRPr lang="en-US" dirty="0"/>
          </a:p>
          <a:p>
            <a:endParaRPr lang="en-US" dirty="0"/>
          </a:p>
        </p:txBody>
      </p:sp>
      <p:sp>
        <p:nvSpPr>
          <p:cNvPr id="18" name="Text Placeholder 17">
            <a:extLst>
              <a:ext uri="{FF2B5EF4-FFF2-40B4-BE49-F238E27FC236}">
                <a16:creationId xmlns:a16="http://schemas.microsoft.com/office/drawing/2014/main" id="{75C268D6-CC67-4C61-B281-E4B2CD8259E8}"/>
              </a:ext>
            </a:extLst>
          </p:cNvPr>
          <p:cNvSpPr>
            <a:spLocks noGrp="1"/>
          </p:cNvSpPr>
          <p:nvPr>
            <p:ph type="body" sz="quarter" idx="20"/>
          </p:nvPr>
        </p:nvSpPr>
        <p:spPr>
          <a:xfrm>
            <a:off x="3538029" y="6081949"/>
            <a:ext cx="2286000" cy="590550"/>
          </a:xfrm>
        </p:spPr>
        <p:txBody>
          <a:bodyPr/>
          <a:lstStyle/>
          <a:p>
            <a:endParaRPr lang="en-US" dirty="0"/>
          </a:p>
        </p:txBody>
      </p:sp>
      <p:sp>
        <p:nvSpPr>
          <p:cNvPr id="19" name="Text Placeholder 18">
            <a:extLst>
              <a:ext uri="{FF2B5EF4-FFF2-40B4-BE49-F238E27FC236}">
                <a16:creationId xmlns:a16="http://schemas.microsoft.com/office/drawing/2014/main" id="{747ABDB0-2F98-4D4F-92DF-9865CCF81CED}"/>
              </a:ext>
            </a:extLst>
          </p:cNvPr>
          <p:cNvSpPr>
            <a:spLocks noGrp="1"/>
          </p:cNvSpPr>
          <p:nvPr>
            <p:ph type="body" sz="quarter" idx="21"/>
          </p:nvPr>
        </p:nvSpPr>
        <p:spPr>
          <a:xfrm>
            <a:off x="6367973" y="4733544"/>
            <a:ext cx="2286000" cy="590550"/>
          </a:xfrm>
        </p:spPr>
        <p:txBody>
          <a:bodyPr/>
          <a:lstStyle/>
          <a:p>
            <a:r>
              <a:rPr lang="en-US" dirty="0"/>
              <a:t>Date</a:t>
            </a:r>
          </a:p>
          <a:p>
            <a:endParaRPr lang="en-US" dirty="0"/>
          </a:p>
        </p:txBody>
      </p:sp>
      <p:sp>
        <p:nvSpPr>
          <p:cNvPr id="20" name="Text Placeholder 19">
            <a:extLst>
              <a:ext uri="{FF2B5EF4-FFF2-40B4-BE49-F238E27FC236}">
                <a16:creationId xmlns:a16="http://schemas.microsoft.com/office/drawing/2014/main" id="{F62B1653-BD0E-491E-A274-F7842F56756F}"/>
              </a:ext>
            </a:extLst>
          </p:cNvPr>
          <p:cNvSpPr>
            <a:spLocks noGrp="1"/>
          </p:cNvSpPr>
          <p:nvPr>
            <p:ph type="body" sz="quarter" idx="22"/>
          </p:nvPr>
        </p:nvSpPr>
        <p:spPr>
          <a:xfrm>
            <a:off x="6367973" y="6061841"/>
            <a:ext cx="2286000" cy="590550"/>
          </a:xfrm>
        </p:spPr>
        <p:txBody>
          <a:bodyPr/>
          <a:lstStyle/>
          <a:p>
            <a:r>
              <a:rPr lang="en-US" dirty="0"/>
              <a:t>Date</a:t>
            </a:r>
          </a:p>
        </p:txBody>
      </p:sp>
      <p:sp>
        <p:nvSpPr>
          <p:cNvPr id="21" name="Text Placeholder 20">
            <a:extLst>
              <a:ext uri="{FF2B5EF4-FFF2-40B4-BE49-F238E27FC236}">
                <a16:creationId xmlns:a16="http://schemas.microsoft.com/office/drawing/2014/main" id="{5FE24DC7-B82C-4A22-ADDC-66ABB6E19D03}"/>
              </a:ext>
            </a:extLst>
          </p:cNvPr>
          <p:cNvSpPr>
            <a:spLocks noGrp="1"/>
          </p:cNvSpPr>
          <p:nvPr>
            <p:ph type="body" sz="quarter" idx="23"/>
          </p:nvPr>
        </p:nvSpPr>
        <p:spPr>
          <a:xfrm>
            <a:off x="9164639" y="4737100"/>
            <a:ext cx="2286000" cy="590550"/>
          </a:xfrm>
        </p:spPr>
        <p:txBody>
          <a:bodyPr/>
          <a:lstStyle/>
          <a:p>
            <a:endParaRPr lang="en-US" dirty="0"/>
          </a:p>
        </p:txBody>
      </p:sp>
      <p:sp>
        <p:nvSpPr>
          <p:cNvPr id="22" name="Text Placeholder 21">
            <a:extLst>
              <a:ext uri="{FF2B5EF4-FFF2-40B4-BE49-F238E27FC236}">
                <a16:creationId xmlns:a16="http://schemas.microsoft.com/office/drawing/2014/main" id="{AC09A9D4-D95C-4B18-A20A-3F82AA3BAC28}"/>
              </a:ext>
            </a:extLst>
          </p:cNvPr>
          <p:cNvSpPr>
            <a:spLocks noGrp="1"/>
          </p:cNvSpPr>
          <p:nvPr>
            <p:ph type="body" sz="quarter" idx="24"/>
          </p:nvPr>
        </p:nvSpPr>
        <p:spPr>
          <a:xfrm>
            <a:off x="9164639" y="6061841"/>
            <a:ext cx="2286000" cy="590550"/>
          </a:xfrm>
        </p:spPr>
        <p:txBody>
          <a:bodyPr/>
          <a:lstStyle/>
          <a:p>
            <a:endParaRPr lang="en-US" dirty="0"/>
          </a:p>
        </p:txBody>
      </p:sp>
      <p:sp>
        <p:nvSpPr>
          <p:cNvPr id="31" name="Date Placeholder 30">
            <a:extLst>
              <a:ext uri="{FF2B5EF4-FFF2-40B4-BE49-F238E27FC236}">
                <a16:creationId xmlns:a16="http://schemas.microsoft.com/office/drawing/2014/main" id="{305F4085-9EAA-4081-8815-C3D2A6D2C63C}"/>
              </a:ext>
            </a:extLst>
          </p:cNvPr>
          <p:cNvSpPr>
            <a:spLocks noGrp="1"/>
          </p:cNvSpPr>
          <p:nvPr>
            <p:ph type="dt" sz="half" idx="10"/>
          </p:nvPr>
        </p:nvSpPr>
        <p:spPr>
          <a:xfrm>
            <a:off x="838200" y="6429375"/>
            <a:ext cx="2743200" cy="365125"/>
          </a:xfrm>
        </p:spPr>
        <p:txBody>
          <a:bodyPr/>
          <a:lstStyle/>
          <a:p>
            <a:r>
              <a:rPr lang="en-US" dirty="0"/>
              <a:t> </a:t>
            </a:r>
          </a:p>
        </p:txBody>
      </p:sp>
      <p:sp>
        <p:nvSpPr>
          <p:cNvPr id="32" name="Footer Placeholder 31">
            <a:extLst>
              <a:ext uri="{FF2B5EF4-FFF2-40B4-BE49-F238E27FC236}">
                <a16:creationId xmlns:a16="http://schemas.microsoft.com/office/drawing/2014/main" id="{E7A32522-24F0-40A6-92CF-E4C87EBE5414}"/>
              </a:ext>
            </a:extLst>
          </p:cNvPr>
          <p:cNvSpPr>
            <a:spLocks noGrp="1"/>
          </p:cNvSpPr>
          <p:nvPr>
            <p:ph type="ftr" sz="quarter" idx="11"/>
          </p:nvPr>
        </p:nvSpPr>
        <p:spPr>
          <a:xfrm>
            <a:off x="4038600" y="6429375"/>
            <a:ext cx="4114800" cy="365125"/>
          </a:xfrm>
        </p:spPr>
        <p:txBody>
          <a:bodyPr/>
          <a:lstStyle/>
          <a:p>
            <a:r>
              <a:rPr lang="en-US" dirty="0"/>
              <a:t> </a:t>
            </a:r>
          </a:p>
        </p:txBody>
      </p:sp>
      <p:sp>
        <p:nvSpPr>
          <p:cNvPr id="33" name="Slide Number Placeholder 32">
            <a:extLst>
              <a:ext uri="{FF2B5EF4-FFF2-40B4-BE49-F238E27FC236}">
                <a16:creationId xmlns:a16="http://schemas.microsoft.com/office/drawing/2014/main" id="{E5D12020-B189-4032-A749-FA4A26615782}"/>
              </a:ext>
            </a:extLst>
          </p:cNvPr>
          <p:cNvSpPr>
            <a:spLocks noGrp="1"/>
          </p:cNvSpPr>
          <p:nvPr>
            <p:ph type="sldNum" sz="quarter" idx="12"/>
          </p:nvPr>
        </p:nvSpPr>
        <p:spPr>
          <a:xfrm>
            <a:off x="8610600" y="6429375"/>
            <a:ext cx="2743200" cy="365125"/>
          </a:xfrm>
        </p:spPr>
        <p:txBody>
          <a:bodyPr/>
          <a:lstStyle/>
          <a:p>
            <a:fld id="{28844951-7827-47D4-8276-7DDE1FA7D85A}" type="slidenum">
              <a:rPr lang="en-US" smtClean="0"/>
              <a:pPr/>
              <a:t>43</a:t>
            </a:fld>
            <a:endParaRPr lang="en-US"/>
          </a:p>
        </p:txBody>
      </p:sp>
      <p:sp>
        <p:nvSpPr>
          <p:cNvPr id="4" name="Picture Placeholder 3">
            <a:extLst>
              <a:ext uri="{FF2B5EF4-FFF2-40B4-BE49-F238E27FC236}">
                <a16:creationId xmlns:a16="http://schemas.microsoft.com/office/drawing/2014/main" id="{2126F5F9-EAAA-9D4A-B552-A30295127692}"/>
              </a:ext>
            </a:extLst>
          </p:cNvPr>
          <p:cNvSpPr>
            <a:spLocks noGrp="1"/>
          </p:cNvSpPr>
          <p:nvPr>
            <p:ph type="pic" sz="quarter" idx="14"/>
          </p:nvPr>
        </p:nvSpPr>
        <p:spPr>
          <a:xfrm>
            <a:off x="6096000" y="3125719"/>
            <a:ext cx="5387218" cy="2803467"/>
          </a:xfrm>
        </p:spPr>
      </p:sp>
      <p:sp>
        <p:nvSpPr>
          <p:cNvPr id="6" name="Picture Placeholder 5">
            <a:extLst>
              <a:ext uri="{FF2B5EF4-FFF2-40B4-BE49-F238E27FC236}">
                <a16:creationId xmlns:a16="http://schemas.microsoft.com/office/drawing/2014/main" id="{82C2C048-8AF8-0347-9C41-ACB965410914}"/>
              </a:ext>
            </a:extLst>
          </p:cNvPr>
          <p:cNvSpPr>
            <a:spLocks noGrp="1"/>
          </p:cNvSpPr>
          <p:nvPr>
            <p:ph type="pic" sz="quarter" idx="13"/>
          </p:nvPr>
        </p:nvSpPr>
        <p:spPr>
          <a:xfrm>
            <a:off x="708084" y="3108747"/>
            <a:ext cx="5115944" cy="2820439"/>
          </a:xfrm>
        </p:spPr>
      </p:sp>
    </p:spTree>
    <p:extLst>
      <p:ext uri="{BB962C8B-B14F-4D97-AF65-F5344CB8AC3E}">
        <p14:creationId xmlns:p14="http://schemas.microsoft.com/office/powerpoint/2010/main" val="18117137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3DEE0-36E6-9549-84DD-4C124530AE82}"/>
              </a:ext>
            </a:extLst>
          </p:cNvPr>
          <p:cNvSpPr>
            <a:spLocks noGrp="1"/>
          </p:cNvSpPr>
          <p:nvPr>
            <p:ph type="title"/>
          </p:nvPr>
        </p:nvSpPr>
        <p:spPr>
          <a:xfrm>
            <a:off x="894347" y="919988"/>
            <a:ext cx="10515600" cy="877538"/>
          </a:xfrm>
        </p:spPr>
        <p:txBody>
          <a:bodyPr>
            <a:normAutofit fontScale="90000"/>
          </a:bodyPr>
          <a:lstStyle/>
          <a:p>
            <a:r>
              <a:rPr lang="en-US" dirty="0"/>
              <a:t>More Photos of [</a:t>
            </a:r>
            <a:r>
              <a:rPr lang="en-US" dirty="0">
                <a:highlight>
                  <a:srgbClr val="FFFF00"/>
                </a:highlight>
              </a:rPr>
              <a:t>enter event</a:t>
            </a:r>
            <a:r>
              <a:rPr lang="en-US" dirty="0"/>
              <a:t>]</a:t>
            </a:r>
            <a:br>
              <a:rPr lang="en-US" dirty="0"/>
            </a:br>
            <a:br>
              <a:rPr lang="en-US" sz="1800" dirty="0">
                <a:highlight>
                  <a:srgbClr val="FFFF00"/>
                </a:highlight>
              </a:rPr>
            </a:br>
            <a:endParaRPr lang="en-US" dirty="0"/>
          </a:p>
        </p:txBody>
      </p:sp>
      <p:sp>
        <p:nvSpPr>
          <p:cNvPr id="4" name="Picture Placeholder 3">
            <a:extLst>
              <a:ext uri="{FF2B5EF4-FFF2-40B4-BE49-F238E27FC236}">
                <a16:creationId xmlns:a16="http://schemas.microsoft.com/office/drawing/2014/main" id="{6DFD07A3-D273-0C45-9E55-B73C0E0D7D4F}"/>
              </a:ext>
            </a:extLst>
          </p:cNvPr>
          <p:cNvSpPr>
            <a:spLocks noGrp="1"/>
          </p:cNvSpPr>
          <p:nvPr>
            <p:ph type="pic" sz="quarter" idx="14"/>
          </p:nvPr>
        </p:nvSpPr>
        <p:spPr>
          <a:xfrm>
            <a:off x="713748" y="1797526"/>
            <a:ext cx="4913019" cy="3754311"/>
          </a:xfrm>
        </p:spPr>
      </p:sp>
      <p:sp>
        <p:nvSpPr>
          <p:cNvPr id="6" name="Picture Placeholder 5">
            <a:extLst>
              <a:ext uri="{FF2B5EF4-FFF2-40B4-BE49-F238E27FC236}">
                <a16:creationId xmlns:a16="http://schemas.microsoft.com/office/drawing/2014/main" id="{A37924AF-657F-B845-AAA0-2AA90C50728E}"/>
              </a:ext>
            </a:extLst>
          </p:cNvPr>
          <p:cNvSpPr>
            <a:spLocks noGrp="1"/>
          </p:cNvSpPr>
          <p:nvPr>
            <p:ph type="pic" sz="quarter" idx="16"/>
          </p:nvPr>
        </p:nvSpPr>
        <p:spPr>
          <a:xfrm>
            <a:off x="5920407" y="1797526"/>
            <a:ext cx="5529771" cy="3754311"/>
          </a:xfrm>
        </p:spPr>
      </p:sp>
      <p:sp>
        <p:nvSpPr>
          <p:cNvPr id="8" name="Text Placeholder 7">
            <a:extLst>
              <a:ext uri="{FF2B5EF4-FFF2-40B4-BE49-F238E27FC236}">
                <a16:creationId xmlns:a16="http://schemas.microsoft.com/office/drawing/2014/main" id="{E639238A-D43F-B244-8D2F-B186B30D0AE1}"/>
              </a:ext>
            </a:extLst>
          </p:cNvPr>
          <p:cNvSpPr>
            <a:spLocks noGrp="1"/>
          </p:cNvSpPr>
          <p:nvPr>
            <p:ph type="body" sz="quarter" idx="18"/>
          </p:nvPr>
        </p:nvSpPr>
        <p:spPr>
          <a:xfrm>
            <a:off x="741822" y="6021387"/>
            <a:ext cx="2286000" cy="590550"/>
          </a:xfrm>
        </p:spPr>
        <p:txBody>
          <a:bodyPr/>
          <a:lstStyle/>
          <a:p>
            <a:r>
              <a:rPr lang="en-US" dirty="0"/>
              <a:t>Date</a:t>
            </a:r>
          </a:p>
        </p:txBody>
      </p:sp>
      <p:sp>
        <p:nvSpPr>
          <p:cNvPr id="10" name="Text Placeholder 9">
            <a:extLst>
              <a:ext uri="{FF2B5EF4-FFF2-40B4-BE49-F238E27FC236}">
                <a16:creationId xmlns:a16="http://schemas.microsoft.com/office/drawing/2014/main" id="{B04077FA-FB72-494C-899F-FE90E660E53C}"/>
              </a:ext>
            </a:extLst>
          </p:cNvPr>
          <p:cNvSpPr>
            <a:spLocks noGrp="1"/>
          </p:cNvSpPr>
          <p:nvPr>
            <p:ph type="body" sz="quarter" idx="20"/>
          </p:nvPr>
        </p:nvSpPr>
        <p:spPr>
          <a:xfrm>
            <a:off x="3538028" y="6034161"/>
            <a:ext cx="2286000" cy="590550"/>
          </a:xfrm>
        </p:spPr>
        <p:txBody>
          <a:bodyPr/>
          <a:lstStyle/>
          <a:p>
            <a:endParaRPr lang="en-US" dirty="0"/>
          </a:p>
        </p:txBody>
      </p:sp>
      <p:sp>
        <p:nvSpPr>
          <p:cNvPr id="12" name="Text Placeholder 11">
            <a:extLst>
              <a:ext uri="{FF2B5EF4-FFF2-40B4-BE49-F238E27FC236}">
                <a16:creationId xmlns:a16="http://schemas.microsoft.com/office/drawing/2014/main" id="{221D557A-CF9C-F44A-AF99-159CFB7E26C3}"/>
              </a:ext>
            </a:extLst>
          </p:cNvPr>
          <p:cNvSpPr>
            <a:spLocks noGrp="1"/>
          </p:cNvSpPr>
          <p:nvPr>
            <p:ph type="body" sz="quarter" idx="22"/>
          </p:nvPr>
        </p:nvSpPr>
        <p:spPr>
          <a:xfrm>
            <a:off x="6237856" y="6021387"/>
            <a:ext cx="2286000" cy="590550"/>
          </a:xfrm>
        </p:spPr>
        <p:txBody>
          <a:bodyPr/>
          <a:lstStyle/>
          <a:p>
            <a:r>
              <a:rPr lang="en-US" dirty="0"/>
              <a:t>Date</a:t>
            </a:r>
          </a:p>
        </p:txBody>
      </p:sp>
      <p:sp>
        <p:nvSpPr>
          <p:cNvPr id="14" name="Text Placeholder 13">
            <a:extLst>
              <a:ext uri="{FF2B5EF4-FFF2-40B4-BE49-F238E27FC236}">
                <a16:creationId xmlns:a16="http://schemas.microsoft.com/office/drawing/2014/main" id="{31906733-E1D6-4848-8DB5-9B8E7B671F75}"/>
              </a:ext>
            </a:extLst>
          </p:cNvPr>
          <p:cNvSpPr>
            <a:spLocks noGrp="1"/>
          </p:cNvSpPr>
          <p:nvPr>
            <p:ph type="body" sz="quarter" idx="24"/>
          </p:nvPr>
        </p:nvSpPr>
        <p:spPr>
          <a:xfrm>
            <a:off x="9164178" y="6034161"/>
            <a:ext cx="2286000" cy="590550"/>
          </a:xfrm>
        </p:spPr>
        <p:txBody>
          <a:bodyPr/>
          <a:lstStyle/>
          <a:p>
            <a:endParaRPr lang="en-US" dirty="0"/>
          </a:p>
        </p:txBody>
      </p:sp>
      <p:sp>
        <p:nvSpPr>
          <p:cNvPr id="15" name="Date Placeholder 14">
            <a:extLst>
              <a:ext uri="{FF2B5EF4-FFF2-40B4-BE49-F238E27FC236}">
                <a16:creationId xmlns:a16="http://schemas.microsoft.com/office/drawing/2014/main" id="{C725B0FA-DF7B-064E-9EAE-130734BBB661}"/>
              </a:ext>
            </a:extLst>
          </p:cNvPr>
          <p:cNvSpPr>
            <a:spLocks noGrp="1"/>
          </p:cNvSpPr>
          <p:nvPr>
            <p:ph type="dt" sz="half" idx="10"/>
          </p:nvPr>
        </p:nvSpPr>
        <p:spPr/>
        <p:txBody>
          <a:bodyPr/>
          <a:lstStyle/>
          <a:p>
            <a:r>
              <a:rPr lang="en-US" dirty="0"/>
              <a:t> </a:t>
            </a:r>
          </a:p>
        </p:txBody>
      </p:sp>
      <p:sp>
        <p:nvSpPr>
          <p:cNvPr id="16" name="Footer Placeholder 15">
            <a:extLst>
              <a:ext uri="{FF2B5EF4-FFF2-40B4-BE49-F238E27FC236}">
                <a16:creationId xmlns:a16="http://schemas.microsoft.com/office/drawing/2014/main" id="{E7E107E2-2CA8-714A-88E2-C1B1D89AB5ED}"/>
              </a:ext>
            </a:extLst>
          </p:cNvPr>
          <p:cNvSpPr>
            <a:spLocks noGrp="1"/>
          </p:cNvSpPr>
          <p:nvPr>
            <p:ph type="ftr" sz="quarter" idx="11"/>
          </p:nvPr>
        </p:nvSpPr>
        <p:spPr/>
        <p:txBody>
          <a:bodyPr/>
          <a:lstStyle/>
          <a:p>
            <a:r>
              <a:rPr lang="en-US" dirty="0"/>
              <a:t> </a:t>
            </a:r>
          </a:p>
        </p:txBody>
      </p:sp>
      <p:sp>
        <p:nvSpPr>
          <p:cNvPr id="17" name="Slide Number Placeholder 16">
            <a:extLst>
              <a:ext uri="{FF2B5EF4-FFF2-40B4-BE49-F238E27FC236}">
                <a16:creationId xmlns:a16="http://schemas.microsoft.com/office/drawing/2014/main" id="{47729D45-11E3-D644-8847-919B9A0F129D}"/>
              </a:ext>
            </a:extLst>
          </p:cNvPr>
          <p:cNvSpPr>
            <a:spLocks noGrp="1"/>
          </p:cNvSpPr>
          <p:nvPr>
            <p:ph type="sldNum" sz="quarter" idx="12"/>
          </p:nvPr>
        </p:nvSpPr>
        <p:spPr/>
        <p:txBody>
          <a:bodyPr/>
          <a:lstStyle/>
          <a:p>
            <a:fld id="{28844951-7827-47D4-8276-7DDE1FA7D85A}" type="slidenum">
              <a:rPr lang="en-US" smtClean="0"/>
              <a:t>44</a:t>
            </a:fld>
            <a:endParaRPr lang="en-US"/>
          </a:p>
        </p:txBody>
      </p:sp>
    </p:spTree>
    <p:extLst>
      <p:ext uri="{BB962C8B-B14F-4D97-AF65-F5344CB8AC3E}">
        <p14:creationId xmlns:p14="http://schemas.microsoft.com/office/powerpoint/2010/main" val="10871318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Frame 25">
            <a:extLst>
              <a:ext uri="{FF2B5EF4-FFF2-40B4-BE49-F238E27FC236}">
                <a16:creationId xmlns:a16="http://schemas.microsoft.com/office/drawing/2014/main" id="{DD7EAFE6-2BB9-41FB-9CF4-588CFC708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frame">
            <a:avLst>
              <a:gd name="adj1" fmla="val 7164"/>
            </a:avLst>
          </a:prstGeom>
          <a:gradFill flip="none" rotWithShape="1">
            <a:gsLst>
              <a:gs pos="0">
                <a:schemeClr val="accent2">
                  <a:alpha val="40000"/>
                </a:schemeClr>
              </a:gs>
              <a:gs pos="100000">
                <a:schemeClr val="accent1">
                  <a:alpha val="4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8" name="Rectangle 27">
            <a:extLst>
              <a:ext uri="{FF2B5EF4-FFF2-40B4-BE49-F238E27FC236}">
                <a16:creationId xmlns:a16="http://schemas.microsoft.com/office/drawing/2014/main" id="{750EC4DE-F284-4544-AAF6-428F8EF2D3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328"/>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DA61C1F0-A277-4B62-82D2-FBE805E409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64"/>
            <a:ext cx="12188952" cy="6858000"/>
          </a:xfrm>
          <a:prstGeom prst="rect">
            <a:avLst/>
          </a:prstGeom>
          <a:gradFill flip="none" rotWithShape="1">
            <a:gsLst>
              <a:gs pos="0">
                <a:schemeClr val="accent2">
                  <a:alpha val="60000"/>
                </a:schemeClr>
              </a:gs>
              <a:gs pos="100000">
                <a:schemeClr val="accent1">
                  <a:alpha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F0512BFB-6618-49CF-88ED-4900583180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63"/>
            <a:ext cx="12188952" cy="6858000"/>
          </a:xfrm>
          <a:prstGeom prst="rect">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Oval 33">
            <a:extLst>
              <a:ext uri="{FF2B5EF4-FFF2-40B4-BE49-F238E27FC236}">
                <a16:creationId xmlns:a16="http://schemas.microsoft.com/office/drawing/2014/main" id="{C86A6268-2941-4E74-AE5F-8CC7FB7A7C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2743200" y="0"/>
            <a:ext cx="6857999" cy="6857998"/>
          </a:xfrm>
          <a:prstGeom prst="ellipse">
            <a:avLst/>
          </a:prstGeom>
          <a:gradFill>
            <a:gsLst>
              <a:gs pos="0">
                <a:schemeClr val="accent1">
                  <a:lumMod val="20000"/>
                  <a:lumOff val="80000"/>
                  <a:alpha val="20000"/>
                </a:schemeClr>
              </a:gs>
              <a:gs pos="100000">
                <a:schemeClr val="accent1">
                  <a:alpha val="20000"/>
                </a:schemeClr>
              </a:gs>
            </a:gsLst>
            <a:lin ang="2700000" scaled="1"/>
          </a:gradFill>
          <a:ln>
            <a:noFill/>
          </a:ln>
          <a:effectLst>
            <a:softEdge rad="520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Oval 35">
            <a:extLst>
              <a:ext uri="{FF2B5EF4-FFF2-40B4-BE49-F238E27FC236}">
                <a16:creationId xmlns:a16="http://schemas.microsoft.com/office/drawing/2014/main" id="{A8BF747D-E4A5-425D-A0CC-D75559A85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7656" y="1297020"/>
            <a:ext cx="5589934" cy="5737916"/>
          </a:xfrm>
          <a:prstGeom prst="ellipse">
            <a:avLst/>
          </a:prstGeom>
          <a:gradFill>
            <a:gsLst>
              <a:gs pos="0">
                <a:schemeClr val="accent1">
                  <a:alpha val="30000"/>
                </a:schemeClr>
              </a:gs>
              <a:gs pos="100000">
                <a:schemeClr val="accent5">
                  <a:alpha val="20000"/>
                </a:schemeClr>
              </a:gs>
            </a:gsLst>
            <a:lin ang="2700000" scaled="1"/>
          </a:gradFill>
          <a:ln>
            <a:noFill/>
          </a:ln>
          <a:effectLst>
            <a:softEdge rad="952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Oval 37">
            <a:extLst>
              <a:ext uri="{FF2B5EF4-FFF2-40B4-BE49-F238E27FC236}">
                <a16:creationId xmlns:a16="http://schemas.microsoft.com/office/drawing/2014/main" id="{377EEE43-07DA-416C-BA88-38EC03D9BB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439622" y="194269"/>
            <a:ext cx="5760743" cy="5737917"/>
          </a:xfrm>
          <a:prstGeom prst="ellipse">
            <a:avLst/>
          </a:prstGeom>
          <a:gradFill>
            <a:gsLst>
              <a:gs pos="0">
                <a:schemeClr val="accent1">
                  <a:alpha val="20000"/>
                </a:schemeClr>
              </a:gs>
              <a:gs pos="100000">
                <a:schemeClr val="accent5">
                  <a:alpha val="40000"/>
                </a:schemeClr>
              </a:gs>
            </a:gsLst>
            <a:lin ang="2700000" scaled="1"/>
          </a:gradFill>
          <a:ln>
            <a:noFill/>
          </a:ln>
          <a:effectLst>
            <a:softEdge rad="10033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7957686-487A-4245-814E-58B1C25C675C}"/>
              </a:ext>
            </a:extLst>
          </p:cNvPr>
          <p:cNvSpPr>
            <a:spLocks noGrp="1"/>
          </p:cNvSpPr>
          <p:nvPr>
            <p:ph type="title"/>
          </p:nvPr>
        </p:nvSpPr>
        <p:spPr>
          <a:xfrm>
            <a:off x="838199" y="1122363"/>
            <a:ext cx="9237029" cy="2387600"/>
          </a:xfrm>
        </p:spPr>
        <p:txBody>
          <a:bodyPr vert="horz" lIns="91440" tIns="45720" rIns="91440" bIns="45720" rtlCol="0" anchor="b">
            <a:normAutofit/>
          </a:bodyPr>
          <a:lstStyle/>
          <a:p>
            <a:r>
              <a:rPr lang="en-US" sz="3800">
                <a:solidFill>
                  <a:srgbClr val="FFFFFF"/>
                </a:solidFill>
              </a:rPr>
              <a:t>We love each other and are looking forward to a happy married life together…</a:t>
            </a:r>
            <a:br>
              <a:rPr lang="en-US" sz="3800">
                <a:solidFill>
                  <a:srgbClr val="FFFFFF"/>
                </a:solidFill>
              </a:rPr>
            </a:br>
            <a:br>
              <a:rPr lang="en-US" sz="3800">
                <a:solidFill>
                  <a:srgbClr val="FFFFFF"/>
                </a:solidFill>
              </a:rPr>
            </a:br>
            <a:r>
              <a:rPr lang="en-US" sz="3800">
                <a:solidFill>
                  <a:srgbClr val="FFFFFF"/>
                </a:solidFill>
              </a:rPr>
              <a:t>Thank You</a:t>
            </a:r>
          </a:p>
        </p:txBody>
      </p:sp>
      <p:sp>
        <p:nvSpPr>
          <p:cNvPr id="16" name="Date Placeholder 15">
            <a:extLst>
              <a:ext uri="{FF2B5EF4-FFF2-40B4-BE49-F238E27FC236}">
                <a16:creationId xmlns:a16="http://schemas.microsoft.com/office/drawing/2014/main" id="{7FFBE36B-5CC8-44EE-801B-6159157B5328}"/>
              </a:ext>
            </a:extLst>
          </p:cNvPr>
          <p:cNvSpPr>
            <a:spLocks noGrp="1"/>
          </p:cNvSpPr>
          <p:nvPr>
            <p:ph type="dt" sz="half" idx="10"/>
          </p:nvPr>
        </p:nvSpPr>
        <p:spPr>
          <a:xfrm>
            <a:off x="838200" y="6429375"/>
            <a:ext cx="2743200" cy="365125"/>
          </a:xfrm>
        </p:spPr>
        <p:txBody>
          <a:bodyPr vert="horz" lIns="91440" tIns="45720" rIns="91440" bIns="45720" rtlCol="0" anchor="ctr">
            <a:normAutofit/>
          </a:bodyPr>
          <a:lstStyle/>
          <a:p>
            <a:pPr>
              <a:spcAft>
                <a:spcPts val="600"/>
              </a:spcAft>
            </a:pPr>
            <a:r>
              <a:rPr lang="en-US" dirty="0"/>
              <a:t> </a:t>
            </a:r>
            <a:endParaRPr lang="en-US"/>
          </a:p>
        </p:txBody>
      </p:sp>
      <p:sp>
        <p:nvSpPr>
          <p:cNvPr id="17" name="Footer Placeholder 16">
            <a:extLst>
              <a:ext uri="{FF2B5EF4-FFF2-40B4-BE49-F238E27FC236}">
                <a16:creationId xmlns:a16="http://schemas.microsoft.com/office/drawing/2014/main" id="{FF014D18-B223-4ED4-BCCA-1E4C38285697}"/>
              </a:ext>
            </a:extLst>
          </p:cNvPr>
          <p:cNvSpPr>
            <a:spLocks noGrp="1"/>
          </p:cNvSpPr>
          <p:nvPr>
            <p:ph type="ftr" sz="quarter" idx="11"/>
          </p:nvPr>
        </p:nvSpPr>
        <p:spPr>
          <a:xfrm>
            <a:off x="4038600" y="6429375"/>
            <a:ext cx="4114800" cy="365125"/>
          </a:xfrm>
        </p:spPr>
        <p:txBody>
          <a:bodyPr vert="horz" lIns="91440" tIns="45720" rIns="91440" bIns="45720" rtlCol="0" anchor="ctr">
            <a:normAutofit/>
          </a:bodyPr>
          <a:lstStyle/>
          <a:p>
            <a:pPr>
              <a:spcAft>
                <a:spcPts val="600"/>
              </a:spcAft>
            </a:pPr>
            <a:r>
              <a:rPr lang="en-US" kern="1200" cap="all" spc="150" baseline="0">
                <a:solidFill>
                  <a:srgbClr val="FFFFFF"/>
                </a:solidFill>
                <a:latin typeface="+mn-lt"/>
                <a:ea typeface="+mn-ea"/>
                <a:cs typeface="+mn-cs"/>
              </a:rPr>
              <a:t> </a:t>
            </a:r>
          </a:p>
        </p:txBody>
      </p:sp>
      <p:sp>
        <p:nvSpPr>
          <p:cNvPr id="18" name="Slide Number Placeholder 17">
            <a:extLst>
              <a:ext uri="{FF2B5EF4-FFF2-40B4-BE49-F238E27FC236}">
                <a16:creationId xmlns:a16="http://schemas.microsoft.com/office/drawing/2014/main" id="{41898C30-E58E-4EC9-8A27-DF1822A9863B}"/>
              </a:ext>
            </a:extLst>
          </p:cNvPr>
          <p:cNvSpPr>
            <a:spLocks noGrp="1"/>
          </p:cNvSpPr>
          <p:nvPr>
            <p:ph type="sldNum" sz="quarter" idx="12"/>
          </p:nvPr>
        </p:nvSpPr>
        <p:spPr>
          <a:xfrm>
            <a:off x="8610600" y="6429375"/>
            <a:ext cx="2743200" cy="365125"/>
          </a:xfrm>
        </p:spPr>
        <p:txBody>
          <a:bodyPr vert="horz" lIns="91440" tIns="45720" rIns="91440" bIns="45720" rtlCol="0" anchor="ctr">
            <a:normAutofit/>
          </a:bodyPr>
          <a:lstStyle/>
          <a:p>
            <a:pPr>
              <a:spcAft>
                <a:spcPts val="600"/>
              </a:spcAft>
            </a:pPr>
            <a:fld id="{28844951-7827-47D4-8276-7DDE1FA7D85A}" type="slidenum">
              <a:rPr lang="en-US" smtClean="0"/>
              <a:pPr>
                <a:spcAft>
                  <a:spcPts val="600"/>
                </a:spcAft>
              </a:pPr>
              <a:t>45</a:t>
            </a:fld>
            <a:endParaRPr lang="en-US"/>
          </a:p>
        </p:txBody>
      </p:sp>
      <p:sp>
        <p:nvSpPr>
          <p:cNvPr id="10" name="Picture Placeholder 9">
            <a:extLst>
              <a:ext uri="{FF2B5EF4-FFF2-40B4-BE49-F238E27FC236}">
                <a16:creationId xmlns:a16="http://schemas.microsoft.com/office/drawing/2014/main" id="{681BEAEA-305C-4E48-941D-D834FEFAE6B8}"/>
              </a:ext>
            </a:extLst>
          </p:cNvPr>
          <p:cNvSpPr>
            <a:spLocks noGrp="1"/>
          </p:cNvSpPr>
          <p:nvPr>
            <p:ph type="pic" sz="quarter" idx="14"/>
          </p:nvPr>
        </p:nvSpPr>
        <p:spPr/>
      </p:sp>
      <p:sp>
        <p:nvSpPr>
          <p:cNvPr id="19" name="Picture Placeholder 18">
            <a:extLst>
              <a:ext uri="{FF2B5EF4-FFF2-40B4-BE49-F238E27FC236}">
                <a16:creationId xmlns:a16="http://schemas.microsoft.com/office/drawing/2014/main" id="{CEF9043D-0862-7641-8EA2-323D13D1692E}"/>
              </a:ext>
            </a:extLst>
          </p:cNvPr>
          <p:cNvSpPr>
            <a:spLocks noGrp="1"/>
          </p:cNvSpPr>
          <p:nvPr>
            <p:ph type="pic" sz="quarter" idx="15"/>
          </p:nvPr>
        </p:nvSpPr>
        <p:spPr/>
      </p:sp>
      <p:sp>
        <p:nvSpPr>
          <p:cNvPr id="21" name="Picture Placeholder 20">
            <a:extLst>
              <a:ext uri="{FF2B5EF4-FFF2-40B4-BE49-F238E27FC236}">
                <a16:creationId xmlns:a16="http://schemas.microsoft.com/office/drawing/2014/main" id="{813700AE-052E-6140-A7B5-C2DF09AEA921}"/>
              </a:ext>
            </a:extLst>
          </p:cNvPr>
          <p:cNvSpPr>
            <a:spLocks noGrp="1"/>
          </p:cNvSpPr>
          <p:nvPr>
            <p:ph type="pic" sz="quarter" idx="16"/>
          </p:nvPr>
        </p:nvSpPr>
        <p:spPr/>
      </p:sp>
    </p:spTree>
    <p:extLst>
      <p:ext uri="{BB962C8B-B14F-4D97-AF65-F5344CB8AC3E}">
        <p14:creationId xmlns:p14="http://schemas.microsoft.com/office/powerpoint/2010/main" val="2009079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3DEE0-36E6-9549-84DD-4C124530AE82}"/>
              </a:ext>
            </a:extLst>
          </p:cNvPr>
          <p:cNvSpPr>
            <a:spLocks noGrp="1"/>
          </p:cNvSpPr>
          <p:nvPr>
            <p:ph type="title"/>
          </p:nvPr>
        </p:nvSpPr>
        <p:spPr>
          <a:xfrm>
            <a:off x="838200" y="681038"/>
            <a:ext cx="10515600" cy="590550"/>
          </a:xfrm>
        </p:spPr>
        <p:txBody>
          <a:bodyPr>
            <a:normAutofit fontScale="90000"/>
          </a:bodyPr>
          <a:lstStyle/>
          <a:p>
            <a:r>
              <a:rPr lang="en-US" dirty="0"/>
              <a:t>More Photos of Our Initial Meeting</a:t>
            </a:r>
          </a:p>
        </p:txBody>
      </p:sp>
      <p:sp>
        <p:nvSpPr>
          <p:cNvPr id="4" name="Picture Placeholder 3">
            <a:extLst>
              <a:ext uri="{FF2B5EF4-FFF2-40B4-BE49-F238E27FC236}">
                <a16:creationId xmlns:a16="http://schemas.microsoft.com/office/drawing/2014/main" id="{6DFD07A3-D273-0C45-9E55-B73C0E0D7D4F}"/>
              </a:ext>
            </a:extLst>
          </p:cNvPr>
          <p:cNvSpPr>
            <a:spLocks noGrp="1"/>
          </p:cNvSpPr>
          <p:nvPr>
            <p:ph type="pic" sz="quarter" idx="14"/>
          </p:nvPr>
        </p:nvSpPr>
        <p:spPr>
          <a:xfrm>
            <a:off x="713748" y="1797526"/>
            <a:ext cx="4913019" cy="3754311"/>
          </a:xfrm>
        </p:spPr>
      </p:sp>
      <p:sp>
        <p:nvSpPr>
          <p:cNvPr id="6" name="Picture Placeholder 5">
            <a:extLst>
              <a:ext uri="{FF2B5EF4-FFF2-40B4-BE49-F238E27FC236}">
                <a16:creationId xmlns:a16="http://schemas.microsoft.com/office/drawing/2014/main" id="{A37924AF-657F-B845-AAA0-2AA90C50728E}"/>
              </a:ext>
            </a:extLst>
          </p:cNvPr>
          <p:cNvSpPr>
            <a:spLocks noGrp="1"/>
          </p:cNvSpPr>
          <p:nvPr>
            <p:ph type="pic" sz="quarter" idx="16"/>
          </p:nvPr>
        </p:nvSpPr>
        <p:spPr>
          <a:xfrm>
            <a:off x="5920407" y="1797526"/>
            <a:ext cx="5529771" cy="3754311"/>
          </a:xfrm>
        </p:spPr>
      </p:sp>
      <p:sp>
        <p:nvSpPr>
          <p:cNvPr id="8" name="Text Placeholder 7">
            <a:extLst>
              <a:ext uri="{FF2B5EF4-FFF2-40B4-BE49-F238E27FC236}">
                <a16:creationId xmlns:a16="http://schemas.microsoft.com/office/drawing/2014/main" id="{E639238A-D43F-B244-8D2F-B186B30D0AE1}"/>
              </a:ext>
            </a:extLst>
          </p:cNvPr>
          <p:cNvSpPr>
            <a:spLocks noGrp="1"/>
          </p:cNvSpPr>
          <p:nvPr>
            <p:ph type="body" sz="quarter" idx="18"/>
          </p:nvPr>
        </p:nvSpPr>
        <p:spPr>
          <a:xfrm>
            <a:off x="741822" y="6021387"/>
            <a:ext cx="2286000" cy="590550"/>
          </a:xfrm>
        </p:spPr>
        <p:txBody>
          <a:bodyPr/>
          <a:lstStyle/>
          <a:p>
            <a:r>
              <a:rPr lang="en-US" dirty="0"/>
              <a:t>Date</a:t>
            </a:r>
          </a:p>
        </p:txBody>
      </p:sp>
      <p:sp>
        <p:nvSpPr>
          <p:cNvPr id="10" name="Text Placeholder 9">
            <a:extLst>
              <a:ext uri="{FF2B5EF4-FFF2-40B4-BE49-F238E27FC236}">
                <a16:creationId xmlns:a16="http://schemas.microsoft.com/office/drawing/2014/main" id="{B04077FA-FB72-494C-899F-FE90E660E53C}"/>
              </a:ext>
            </a:extLst>
          </p:cNvPr>
          <p:cNvSpPr>
            <a:spLocks noGrp="1"/>
          </p:cNvSpPr>
          <p:nvPr>
            <p:ph type="body" sz="quarter" idx="20"/>
          </p:nvPr>
        </p:nvSpPr>
        <p:spPr>
          <a:xfrm>
            <a:off x="3538028" y="6034161"/>
            <a:ext cx="2286000" cy="590550"/>
          </a:xfrm>
        </p:spPr>
        <p:txBody>
          <a:bodyPr/>
          <a:lstStyle/>
          <a:p>
            <a:endParaRPr lang="en-US" dirty="0"/>
          </a:p>
        </p:txBody>
      </p:sp>
      <p:sp>
        <p:nvSpPr>
          <p:cNvPr id="12" name="Text Placeholder 11">
            <a:extLst>
              <a:ext uri="{FF2B5EF4-FFF2-40B4-BE49-F238E27FC236}">
                <a16:creationId xmlns:a16="http://schemas.microsoft.com/office/drawing/2014/main" id="{221D557A-CF9C-F44A-AF99-159CFB7E26C3}"/>
              </a:ext>
            </a:extLst>
          </p:cNvPr>
          <p:cNvSpPr>
            <a:spLocks noGrp="1"/>
          </p:cNvSpPr>
          <p:nvPr>
            <p:ph type="body" sz="quarter" idx="22"/>
          </p:nvPr>
        </p:nvSpPr>
        <p:spPr>
          <a:xfrm>
            <a:off x="6237856" y="6021387"/>
            <a:ext cx="2286000" cy="590550"/>
          </a:xfrm>
        </p:spPr>
        <p:txBody>
          <a:bodyPr/>
          <a:lstStyle/>
          <a:p>
            <a:r>
              <a:rPr lang="en-US" dirty="0"/>
              <a:t>Date</a:t>
            </a:r>
          </a:p>
        </p:txBody>
      </p:sp>
      <p:sp>
        <p:nvSpPr>
          <p:cNvPr id="14" name="Text Placeholder 13">
            <a:extLst>
              <a:ext uri="{FF2B5EF4-FFF2-40B4-BE49-F238E27FC236}">
                <a16:creationId xmlns:a16="http://schemas.microsoft.com/office/drawing/2014/main" id="{31906733-E1D6-4848-8DB5-9B8E7B671F75}"/>
              </a:ext>
            </a:extLst>
          </p:cNvPr>
          <p:cNvSpPr>
            <a:spLocks noGrp="1"/>
          </p:cNvSpPr>
          <p:nvPr>
            <p:ph type="body" sz="quarter" idx="24"/>
          </p:nvPr>
        </p:nvSpPr>
        <p:spPr>
          <a:xfrm>
            <a:off x="9164178" y="6034161"/>
            <a:ext cx="2286000" cy="590550"/>
          </a:xfrm>
        </p:spPr>
        <p:txBody>
          <a:bodyPr/>
          <a:lstStyle/>
          <a:p>
            <a:endParaRPr lang="en-US" dirty="0"/>
          </a:p>
        </p:txBody>
      </p:sp>
      <p:sp>
        <p:nvSpPr>
          <p:cNvPr id="15" name="Date Placeholder 14">
            <a:extLst>
              <a:ext uri="{FF2B5EF4-FFF2-40B4-BE49-F238E27FC236}">
                <a16:creationId xmlns:a16="http://schemas.microsoft.com/office/drawing/2014/main" id="{C725B0FA-DF7B-064E-9EAE-130734BBB661}"/>
              </a:ext>
            </a:extLst>
          </p:cNvPr>
          <p:cNvSpPr>
            <a:spLocks noGrp="1"/>
          </p:cNvSpPr>
          <p:nvPr>
            <p:ph type="dt" sz="half" idx="10"/>
          </p:nvPr>
        </p:nvSpPr>
        <p:spPr/>
        <p:txBody>
          <a:bodyPr/>
          <a:lstStyle/>
          <a:p>
            <a:r>
              <a:rPr lang="en-US" dirty="0"/>
              <a:t> </a:t>
            </a:r>
          </a:p>
        </p:txBody>
      </p:sp>
      <p:sp>
        <p:nvSpPr>
          <p:cNvPr id="16" name="Footer Placeholder 15">
            <a:extLst>
              <a:ext uri="{FF2B5EF4-FFF2-40B4-BE49-F238E27FC236}">
                <a16:creationId xmlns:a16="http://schemas.microsoft.com/office/drawing/2014/main" id="{E7E107E2-2CA8-714A-88E2-C1B1D89AB5ED}"/>
              </a:ext>
            </a:extLst>
          </p:cNvPr>
          <p:cNvSpPr>
            <a:spLocks noGrp="1"/>
          </p:cNvSpPr>
          <p:nvPr>
            <p:ph type="ftr" sz="quarter" idx="11"/>
          </p:nvPr>
        </p:nvSpPr>
        <p:spPr/>
        <p:txBody>
          <a:bodyPr/>
          <a:lstStyle/>
          <a:p>
            <a:r>
              <a:rPr lang="en-US" dirty="0"/>
              <a:t> </a:t>
            </a:r>
          </a:p>
        </p:txBody>
      </p:sp>
      <p:sp>
        <p:nvSpPr>
          <p:cNvPr id="17" name="Slide Number Placeholder 16">
            <a:extLst>
              <a:ext uri="{FF2B5EF4-FFF2-40B4-BE49-F238E27FC236}">
                <a16:creationId xmlns:a16="http://schemas.microsoft.com/office/drawing/2014/main" id="{47729D45-11E3-D644-8847-919B9A0F129D}"/>
              </a:ext>
            </a:extLst>
          </p:cNvPr>
          <p:cNvSpPr>
            <a:spLocks noGrp="1"/>
          </p:cNvSpPr>
          <p:nvPr>
            <p:ph type="sldNum" sz="quarter" idx="12"/>
          </p:nvPr>
        </p:nvSpPr>
        <p:spPr/>
        <p:txBody>
          <a:bodyPr/>
          <a:lstStyle/>
          <a:p>
            <a:fld id="{28844951-7827-47D4-8276-7DDE1FA7D85A}" type="slidenum">
              <a:rPr lang="en-US" smtClean="0"/>
              <a:t>5</a:t>
            </a:fld>
            <a:endParaRPr lang="en-US"/>
          </a:p>
        </p:txBody>
      </p:sp>
    </p:spTree>
    <p:extLst>
      <p:ext uri="{BB962C8B-B14F-4D97-AF65-F5344CB8AC3E}">
        <p14:creationId xmlns:p14="http://schemas.microsoft.com/office/powerpoint/2010/main" val="3403103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3DEE0-36E6-9549-84DD-4C124530AE82}"/>
              </a:ext>
            </a:extLst>
          </p:cNvPr>
          <p:cNvSpPr>
            <a:spLocks noGrp="1"/>
          </p:cNvSpPr>
          <p:nvPr>
            <p:ph type="title"/>
          </p:nvPr>
        </p:nvSpPr>
        <p:spPr>
          <a:xfrm>
            <a:off x="838200" y="681037"/>
            <a:ext cx="10515600" cy="1989974"/>
          </a:xfrm>
        </p:spPr>
        <p:txBody>
          <a:bodyPr>
            <a:normAutofit fontScale="90000"/>
          </a:bodyPr>
          <a:lstStyle/>
          <a:p>
            <a:r>
              <a:rPr lang="en-US" sz="3900" dirty="0"/>
              <a:t>Copies of travel tickets, itineraries, hotel reservations, etc. </a:t>
            </a:r>
            <a:r>
              <a:rPr lang="en-US" sz="3900" dirty="0">
                <a:highlight>
                  <a:srgbClr val="FFFF00"/>
                </a:highlight>
              </a:rPr>
              <a:t>(if one spouse traveled to meet the other for the initial meeting e.g. one spouse lived abroad)</a:t>
            </a:r>
            <a:br>
              <a:rPr lang="en-US" dirty="0"/>
            </a:br>
            <a:endParaRPr lang="en-US" dirty="0"/>
          </a:p>
        </p:txBody>
      </p:sp>
      <p:sp>
        <p:nvSpPr>
          <p:cNvPr id="4" name="Picture Placeholder 3">
            <a:extLst>
              <a:ext uri="{FF2B5EF4-FFF2-40B4-BE49-F238E27FC236}">
                <a16:creationId xmlns:a16="http://schemas.microsoft.com/office/drawing/2014/main" id="{6DFD07A3-D273-0C45-9E55-B73C0E0D7D4F}"/>
              </a:ext>
            </a:extLst>
          </p:cNvPr>
          <p:cNvSpPr>
            <a:spLocks noGrp="1"/>
          </p:cNvSpPr>
          <p:nvPr>
            <p:ph type="pic" sz="quarter" idx="14"/>
          </p:nvPr>
        </p:nvSpPr>
        <p:spPr>
          <a:xfrm>
            <a:off x="684515" y="2279850"/>
            <a:ext cx="4913019" cy="3754311"/>
          </a:xfrm>
        </p:spPr>
      </p:sp>
      <p:sp>
        <p:nvSpPr>
          <p:cNvPr id="6" name="Picture Placeholder 5">
            <a:extLst>
              <a:ext uri="{FF2B5EF4-FFF2-40B4-BE49-F238E27FC236}">
                <a16:creationId xmlns:a16="http://schemas.microsoft.com/office/drawing/2014/main" id="{A37924AF-657F-B845-AAA0-2AA90C50728E}"/>
              </a:ext>
            </a:extLst>
          </p:cNvPr>
          <p:cNvSpPr>
            <a:spLocks noGrp="1"/>
          </p:cNvSpPr>
          <p:nvPr>
            <p:ph type="pic" sz="quarter" idx="16"/>
          </p:nvPr>
        </p:nvSpPr>
        <p:spPr>
          <a:xfrm>
            <a:off x="5897381" y="2279850"/>
            <a:ext cx="5529771" cy="3754311"/>
          </a:xfrm>
        </p:spPr>
      </p:sp>
      <p:sp>
        <p:nvSpPr>
          <p:cNvPr id="8" name="Text Placeholder 7">
            <a:extLst>
              <a:ext uri="{FF2B5EF4-FFF2-40B4-BE49-F238E27FC236}">
                <a16:creationId xmlns:a16="http://schemas.microsoft.com/office/drawing/2014/main" id="{E639238A-D43F-B244-8D2F-B186B30D0AE1}"/>
              </a:ext>
            </a:extLst>
          </p:cNvPr>
          <p:cNvSpPr>
            <a:spLocks noGrp="1"/>
          </p:cNvSpPr>
          <p:nvPr>
            <p:ph type="body" sz="quarter" idx="18"/>
          </p:nvPr>
        </p:nvSpPr>
        <p:spPr>
          <a:xfrm>
            <a:off x="741822" y="6021387"/>
            <a:ext cx="2286000" cy="590550"/>
          </a:xfrm>
        </p:spPr>
        <p:txBody>
          <a:bodyPr/>
          <a:lstStyle/>
          <a:p>
            <a:r>
              <a:rPr lang="en-US" dirty="0"/>
              <a:t>Date</a:t>
            </a:r>
          </a:p>
        </p:txBody>
      </p:sp>
      <p:sp>
        <p:nvSpPr>
          <p:cNvPr id="10" name="Text Placeholder 9">
            <a:extLst>
              <a:ext uri="{FF2B5EF4-FFF2-40B4-BE49-F238E27FC236}">
                <a16:creationId xmlns:a16="http://schemas.microsoft.com/office/drawing/2014/main" id="{B04077FA-FB72-494C-899F-FE90E660E53C}"/>
              </a:ext>
            </a:extLst>
          </p:cNvPr>
          <p:cNvSpPr>
            <a:spLocks noGrp="1"/>
          </p:cNvSpPr>
          <p:nvPr>
            <p:ph type="body" sz="quarter" idx="20"/>
          </p:nvPr>
        </p:nvSpPr>
        <p:spPr>
          <a:xfrm>
            <a:off x="3538028" y="6034161"/>
            <a:ext cx="2286000" cy="590550"/>
          </a:xfrm>
        </p:spPr>
        <p:txBody>
          <a:bodyPr/>
          <a:lstStyle/>
          <a:p>
            <a:endParaRPr lang="en-US" dirty="0"/>
          </a:p>
        </p:txBody>
      </p:sp>
      <p:sp>
        <p:nvSpPr>
          <p:cNvPr id="12" name="Text Placeholder 11">
            <a:extLst>
              <a:ext uri="{FF2B5EF4-FFF2-40B4-BE49-F238E27FC236}">
                <a16:creationId xmlns:a16="http://schemas.microsoft.com/office/drawing/2014/main" id="{221D557A-CF9C-F44A-AF99-159CFB7E26C3}"/>
              </a:ext>
            </a:extLst>
          </p:cNvPr>
          <p:cNvSpPr>
            <a:spLocks noGrp="1"/>
          </p:cNvSpPr>
          <p:nvPr>
            <p:ph type="body" sz="quarter" idx="22"/>
          </p:nvPr>
        </p:nvSpPr>
        <p:spPr>
          <a:xfrm>
            <a:off x="6237856" y="6021387"/>
            <a:ext cx="2286000" cy="590550"/>
          </a:xfrm>
        </p:spPr>
        <p:txBody>
          <a:bodyPr/>
          <a:lstStyle/>
          <a:p>
            <a:r>
              <a:rPr lang="en-US" dirty="0"/>
              <a:t>Date</a:t>
            </a:r>
          </a:p>
        </p:txBody>
      </p:sp>
      <p:sp>
        <p:nvSpPr>
          <p:cNvPr id="14" name="Text Placeholder 13">
            <a:extLst>
              <a:ext uri="{FF2B5EF4-FFF2-40B4-BE49-F238E27FC236}">
                <a16:creationId xmlns:a16="http://schemas.microsoft.com/office/drawing/2014/main" id="{31906733-E1D6-4848-8DB5-9B8E7B671F75}"/>
              </a:ext>
            </a:extLst>
          </p:cNvPr>
          <p:cNvSpPr>
            <a:spLocks noGrp="1"/>
          </p:cNvSpPr>
          <p:nvPr>
            <p:ph type="body" sz="quarter" idx="24"/>
          </p:nvPr>
        </p:nvSpPr>
        <p:spPr>
          <a:xfrm>
            <a:off x="9164178" y="6034161"/>
            <a:ext cx="2286000" cy="590550"/>
          </a:xfrm>
        </p:spPr>
        <p:txBody>
          <a:bodyPr/>
          <a:lstStyle/>
          <a:p>
            <a:endParaRPr lang="en-US" dirty="0"/>
          </a:p>
        </p:txBody>
      </p:sp>
      <p:sp>
        <p:nvSpPr>
          <p:cNvPr id="15" name="Date Placeholder 14">
            <a:extLst>
              <a:ext uri="{FF2B5EF4-FFF2-40B4-BE49-F238E27FC236}">
                <a16:creationId xmlns:a16="http://schemas.microsoft.com/office/drawing/2014/main" id="{C725B0FA-DF7B-064E-9EAE-130734BBB661}"/>
              </a:ext>
            </a:extLst>
          </p:cNvPr>
          <p:cNvSpPr>
            <a:spLocks noGrp="1"/>
          </p:cNvSpPr>
          <p:nvPr>
            <p:ph type="dt" sz="half" idx="10"/>
          </p:nvPr>
        </p:nvSpPr>
        <p:spPr/>
        <p:txBody>
          <a:bodyPr/>
          <a:lstStyle/>
          <a:p>
            <a:r>
              <a:rPr lang="en-US" dirty="0"/>
              <a:t> </a:t>
            </a:r>
          </a:p>
        </p:txBody>
      </p:sp>
      <p:sp>
        <p:nvSpPr>
          <p:cNvPr id="16" name="Footer Placeholder 15">
            <a:extLst>
              <a:ext uri="{FF2B5EF4-FFF2-40B4-BE49-F238E27FC236}">
                <a16:creationId xmlns:a16="http://schemas.microsoft.com/office/drawing/2014/main" id="{E7E107E2-2CA8-714A-88E2-C1B1D89AB5ED}"/>
              </a:ext>
            </a:extLst>
          </p:cNvPr>
          <p:cNvSpPr>
            <a:spLocks noGrp="1"/>
          </p:cNvSpPr>
          <p:nvPr>
            <p:ph type="ftr" sz="quarter" idx="11"/>
          </p:nvPr>
        </p:nvSpPr>
        <p:spPr/>
        <p:txBody>
          <a:bodyPr/>
          <a:lstStyle/>
          <a:p>
            <a:r>
              <a:rPr lang="en-US" dirty="0"/>
              <a:t> </a:t>
            </a:r>
          </a:p>
        </p:txBody>
      </p:sp>
      <p:sp>
        <p:nvSpPr>
          <p:cNvPr id="17" name="Slide Number Placeholder 16">
            <a:extLst>
              <a:ext uri="{FF2B5EF4-FFF2-40B4-BE49-F238E27FC236}">
                <a16:creationId xmlns:a16="http://schemas.microsoft.com/office/drawing/2014/main" id="{47729D45-11E3-D644-8847-919B9A0F129D}"/>
              </a:ext>
            </a:extLst>
          </p:cNvPr>
          <p:cNvSpPr>
            <a:spLocks noGrp="1"/>
          </p:cNvSpPr>
          <p:nvPr>
            <p:ph type="sldNum" sz="quarter" idx="12"/>
          </p:nvPr>
        </p:nvSpPr>
        <p:spPr/>
        <p:txBody>
          <a:bodyPr/>
          <a:lstStyle/>
          <a:p>
            <a:fld id="{28844951-7827-47D4-8276-7DDE1FA7D85A}" type="slidenum">
              <a:rPr lang="en-US" smtClean="0"/>
              <a:t>6</a:t>
            </a:fld>
            <a:endParaRPr lang="en-US"/>
          </a:p>
        </p:txBody>
      </p:sp>
    </p:spTree>
    <p:extLst>
      <p:ext uri="{BB962C8B-B14F-4D97-AF65-F5344CB8AC3E}">
        <p14:creationId xmlns:p14="http://schemas.microsoft.com/office/powerpoint/2010/main" val="2231765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191B0-6EB1-465F-8485-17B0C7B5E4D2}"/>
              </a:ext>
            </a:extLst>
          </p:cNvPr>
          <p:cNvSpPr>
            <a:spLocks noGrp="1"/>
          </p:cNvSpPr>
          <p:nvPr>
            <p:ph type="title"/>
          </p:nvPr>
        </p:nvSpPr>
        <p:spPr>
          <a:xfrm>
            <a:off x="838200" y="681037"/>
            <a:ext cx="10515600" cy="1325563"/>
          </a:xfrm>
        </p:spPr>
        <p:txBody>
          <a:bodyPr>
            <a:normAutofit fontScale="90000"/>
          </a:bodyPr>
          <a:lstStyle/>
          <a:p>
            <a:pPr marL="0" indent="0">
              <a:buNone/>
            </a:pPr>
            <a:r>
              <a:rPr lang="en-US" dirty="0"/>
              <a:t>Dating</a:t>
            </a:r>
            <a:br>
              <a:rPr lang="en-US" dirty="0"/>
            </a:br>
            <a:r>
              <a:rPr lang="en-US" sz="2200" dirty="0"/>
              <a:t>Our first date was at </a:t>
            </a:r>
            <a:r>
              <a:rPr lang="en-US" sz="2200" dirty="0">
                <a:highlight>
                  <a:srgbClr val="FFFF00"/>
                </a:highlight>
              </a:rPr>
              <a:t>[enter location] </a:t>
            </a:r>
            <a:r>
              <a:rPr lang="en-US" sz="2200" dirty="0"/>
              <a:t>on </a:t>
            </a:r>
            <a:r>
              <a:rPr lang="en-US" sz="2200" dirty="0">
                <a:highlight>
                  <a:srgbClr val="FFFF00"/>
                </a:highlight>
              </a:rPr>
              <a:t>[enter date]</a:t>
            </a:r>
            <a:r>
              <a:rPr lang="en-US" sz="2200" dirty="0"/>
              <a:t>.</a:t>
            </a:r>
            <a:br>
              <a:rPr lang="en-US" sz="2200" dirty="0"/>
            </a:br>
            <a:r>
              <a:rPr lang="en-US" sz="2200" dirty="0"/>
              <a:t>We dated </a:t>
            </a:r>
            <a:r>
              <a:rPr lang="en-US" sz="2200" dirty="0">
                <a:highlight>
                  <a:srgbClr val="FFFF00"/>
                </a:highlight>
              </a:rPr>
              <a:t>for [enter the time you dated for, e.g. five months]</a:t>
            </a:r>
            <a:r>
              <a:rPr lang="en-US" sz="2200" dirty="0"/>
              <a:t>.</a:t>
            </a:r>
            <a:endParaRPr lang="en-US" sz="1600" dirty="0"/>
          </a:p>
        </p:txBody>
      </p:sp>
      <p:sp>
        <p:nvSpPr>
          <p:cNvPr id="15" name="Text Placeholder 14">
            <a:extLst>
              <a:ext uri="{FF2B5EF4-FFF2-40B4-BE49-F238E27FC236}">
                <a16:creationId xmlns:a16="http://schemas.microsoft.com/office/drawing/2014/main" id="{FC94EEF9-0CF4-434D-9868-AE735CC53AFE}"/>
              </a:ext>
            </a:extLst>
          </p:cNvPr>
          <p:cNvSpPr>
            <a:spLocks noGrp="1"/>
          </p:cNvSpPr>
          <p:nvPr>
            <p:ph type="body" sz="quarter" idx="17"/>
          </p:nvPr>
        </p:nvSpPr>
        <p:spPr>
          <a:xfrm>
            <a:off x="741363" y="4733925"/>
            <a:ext cx="2286000" cy="590550"/>
          </a:xfrm>
        </p:spPr>
        <p:txBody>
          <a:bodyPr/>
          <a:lstStyle/>
          <a:p>
            <a:r>
              <a:rPr lang="en-US" dirty="0"/>
              <a:t>Date</a:t>
            </a:r>
          </a:p>
        </p:txBody>
      </p:sp>
      <p:sp>
        <p:nvSpPr>
          <p:cNvPr id="16" name="Text Placeholder 15">
            <a:extLst>
              <a:ext uri="{FF2B5EF4-FFF2-40B4-BE49-F238E27FC236}">
                <a16:creationId xmlns:a16="http://schemas.microsoft.com/office/drawing/2014/main" id="{FA6A7275-10D7-4DB4-B4FD-66C06A912CC3}"/>
              </a:ext>
            </a:extLst>
          </p:cNvPr>
          <p:cNvSpPr>
            <a:spLocks noGrp="1"/>
          </p:cNvSpPr>
          <p:nvPr>
            <p:ph type="body" sz="quarter" idx="18"/>
          </p:nvPr>
        </p:nvSpPr>
        <p:spPr>
          <a:xfrm>
            <a:off x="741363" y="6021387"/>
            <a:ext cx="2286000" cy="590550"/>
          </a:xfrm>
        </p:spPr>
        <p:txBody>
          <a:bodyPr/>
          <a:lstStyle/>
          <a:p>
            <a:r>
              <a:rPr lang="en-US" dirty="0"/>
              <a:t>Date</a:t>
            </a:r>
          </a:p>
        </p:txBody>
      </p:sp>
      <p:sp>
        <p:nvSpPr>
          <p:cNvPr id="17" name="Text Placeholder 16">
            <a:extLst>
              <a:ext uri="{FF2B5EF4-FFF2-40B4-BE49-F238E27FC236}">
                <a16:creationId xmlns:a16="http://schemas.microsoft.com/office/drawing/2014/main" id="{25736EB0-F73E-44B4-B638-760ED79C2299}"/>
              </a:ext>
            </a:extLst>
          </p:cNvPr>
          <p:cNvSpPr>
            <a:spLocks noGrp="1"/>
          </p:cNvSpPr>
          <p:nvPr>
            <p:ph type="body" sz="quarter" idx="19"/>
          </p:nvPr>
        </p:nvSpPr>
        <p:spPr>
          <a:xfrm>
            <a:off x="3538728" y="4733925"/>
            <a:ext cx="2286000" cy="590550"/>
          </a:xfrm>
        </p:spPr>
        <p:txBody>
          <a:bodyPr/>
          <a:lstStyle/>
          <a:p>
            <a:endParaRPr lang="en-US" dirty="0"/>
          </a:p>
          <a:p>
            <a:endParaRPr lang="en-US" dirty="0"/>
          </a:p>
        </p:txBody>
      </p:sp>
      <p:sp>
        <p:nvSpPr>
          <p:cNvPr id="18" name="Text Placeholder 17">
            <a:extLst>
              <a:ext uri="{FF2B5EF4-FFF2-40B4-BE49-F238E27FC236}">
                <a16:creationId xmlns:a16="http://schemas.microsoft.com/office/drawing/2014/main" id="{75C268D6-CC67-4C61-B281-E4B2CD8259E8}"/>
              </a:ext>
            </a:extLst>
          </p:cNvPr>
          <p:cNvSpPr>
            <a:spLocks noGrp="1"/>
          </p:cNvSpPr>
          <p:nvPr>
            <p:ph type="body" sz="quarter" idx="20"/>
          </p:nvPr>
        </p:nvSpPr>
        <p:spPr>
          <a:xfrm>
            <a:off x="3532981" y="6021387"/>
            <a:ext cx="2286000" cy="590550"/>
          </a:xfrm>
        </p:spPr>
        <p:txBody>
          <a:bodyPr/>
          <a:lstStyle/>
          <a:p>
            <a:endParaRPr lang="en-US" dirty="0"/>
          </a:p>
        </p:txBody>
      </p:sp>
      <p:sp>
        <p:nvSpPr>
          <p:cNvPr id="19" name="Text Placeholder 18">
            <a:extLst>
              <a:ext uri="{FF2B5EF4-FFF2-40B4-BE49-F238E27FC236}">
                <a16:creationId xmlns:a16="http://schemas.microsoft.com/office/drawing/2014/main" id="{747ABDB0-2F98-4D4F-92DF-9865CCF81CED}"/>
              </a:ext>
            </a:extLst>
          </p:cNvPr>
          <p:cNvSpPr>
            <a:spLocks noGrp="1"/>
          </p:cNvSpPr>
          <p:nvPr>
            <p:ph type="body" sz="quarter" idx="21"/>
          </p:nvPr>
        </p:nvSpPr>
        <p:spPr>
          <a:xfrm>
            <a:off x="6367973" y="4733544"/>
            <a:ext cx="2286000" cy="590550"/>
          </a:xfrm>
        </p:spPr>
        <p:txBody>
          <a:bodyPr/>
          <a:lstStyle/>
          <a:p>
            <a:r>
              <a:rPr lang="en-US" dirty="0"/>
              <a:t>Date</a:t>
            </a:r>
          </a:p>
          <a:p>
            <a:endParaRPr lang="en-US" dirty="0"/>
          </a:p>
        </p:txBody>
      </p:sp>
      <p:sp>
        <p:nvSpPr>
          <p:cNvPr id="20" name="Text Placeholder 19">
            <a:extLst>
              <a:ext uri="{FF2B5EF4-FFF2-40B4-BE49-F238E27FC236}">
                <a16:creationId xmlns:a16="http://schemas.microsoft.com/office/drawing/2014/main" id="{F62B1653-BD0E-491E-A274-F7842F56756F}"/>
              </a:ext>
            </a:extLst>
          </p:cNvPr>
          <p:cNvSpPr>
            <a:spLocks noGrp="1"/>
          </p:cNvSpPr>
          <p:nvPr>
            <p:ph type="body" sz="quarter" idx="22"/>
          </p:nvPr>
        </p:nvSpPr>
        <p:spPr>
          <a:xfrm>
            <a:off x="6367973" y="6058689"/>
            <a:ext cx="2286000" cy="590550"/>
          </a:xfrm>
        </p:spPr>
        <p:txBody>
          <a:bodyPr/>
          <a:lstStyle/>
          <a:p>
            <a:r>
              <a:rPr lang="en-US" dirty="0"/>
              <a:t>Date</a:t>
            </a:r>
          </a:p>
        </p:txBody>
      </p:sp>
      <p:sp>
        <p:nvSpPr>
          <p:cNvPr id="21" name="Text Placeholder 20">
            <a:extLst>
              <a:ext uri="{FF2B5EF4-FFF2-40B4-BE49-F238E27FC236}">
                <a16:creationId xmlns:a16="http://schemas.microsoft.com/office/drawing/2014/main" id="{5FE24DC7-B82C-4A22-ADDC-66ABB6E19D03}"/>
              </a:ext>
            </a:extLst>
          </p:cNvPr>
          <p:cNvSpPr>
            <a:spLocks noGrp="1"/>
          </p:cNvSpPr>
          <p:nvPr>
            <p:ph type="body" sz="quarter" idx="23"/>
          </p:nvPr>
        </p:nvSpPr>
        <p:spPr>
          <a:xfrm>
            <a:off x="9164639" y="4737100"/>
            <a:ext cx="2286000" cy="590550"/>
          </a:xfrm>
        </p:spPr>
        <p:txBody>
          <a:bodyPr/>
          <a:lstStyle/>
          <a:p>
            <a:endParaRPr lang="en-US" dirty="0"/>
          </a:p>
        </p:txBody>
      </p:sp>
      <p:sp>
        <p:nvSpPr>
          <p:cNvPr id="22" name="Text Placeholder 21">
            <a:extLst>
              <a:ext uri="{FF2B5EF4-FFF2-40B4-BE49-F238E27FC236}">
                <a16:creationId xmlns:a16="http://schemas.microsoft.com/office/drawing/2014/main" id="{AC09A9D4-D95C-4B18-A20A-3F82AA3BAC28}"/>
              </a:ext>
            </a:extLst>
          </p:cNvPr>
          <p:cNvSpPr>
            <a:spLocks noGrp="1"/>
          </p:cNvSpPr>
          <p:nvPr>
            <p:ph type="body" sz="quarter" idx="24"/>
          </p:nvPr>
        </p:nvSpPr>
        <p:spPr>
          <a:xfrm>
            <a:off x="9164637" y="6058689"/>
            <a:ext cx="2286000" cy="590550"/>
          </a:xfrm>
        </p:spPr>
        <p:txBody>
          <a:bodyPr/>
          <a:lstStyle/>
          <a:p>
            <a:endParaRPr lang="en-US" dirty="0"/>
          </a:p>
        </p:txBody>
      </p:sp>
      <p:sp>
        <p:nvSpPr>
          <p:cNvPr id="31" name="Date Placeholder 30">
            <a:extLst>
              <a:ext uri="{FF2B5EF4-FFF2-40B4-BE49-F238E27FC236}">
                <a16:creationId xmlns:a16="http://schemas.microsoft.com/office/drawing/2014/main" id="{305F4085-9EAA-4081-8815-C3D2A6D2C63C}"/>
              </a:ext>
            </a:extLst>
          </p:cNvPr>
          <p:cNvSpPr>
            <a:spLocks noGrp="1"/>
          </p:cNvSpPr>
          <p:nvPr>
            <p:ph type="dt" sz="half" idx="10"/>
          </p:nvPr>
        </p:nvSpPr>
        <p:spPr>
          <a:xfrm>
            <a:off x="838200" y="6429375"/>
            <a:ext cx="2743200" cy="365125"/>
          </a:xfrm>
        </p:spPr>
        <p:txBody>
          <a:bodyPr/>
          <a:lstStyle/>
          <a:p>
            <a:r>
              <a:rPr lang="en-US" dirty="0"/>
              <a:t> </a:t>
            </a:r>
          </a:p>
        </p:txBody>
      </p:sp>
      <p:sp>
        <p:nvSpPr>
          <p:cNvPr id="32" name="Footer Placeholder 31">
            <a:extLst>
              <a:ext uri="{FF2B5EF4-FFF2-40B4-BE49-F238E27FC236}">
                <a16:creationId xmlns:a16="http://schemas.microsoft.com/office/drawing/2014/main" id="{E7A32522-24F0-40A6-92CF-E4C87EBE5414}"/>
              </a:ext>
            </a:extLst>
          </p:cNvPr>
          <p:cNvSpPr>
            <a:spLocks noGrp="1"/>
          </p:cNvSpPr>
          <p:nvPr>
            <p:ph type="ftr" sz="quarter" idx="11"/>
          </p:nvPr>
        </p:nvSpPr>
        <p:spPr>
          <a:xfrm>
            <a:off x="4038600" y="6429375"/>
            <a:ext cx="4114800" cy="365125"/>
          </a:xfrm>
        </p:spPr>
        <p:txBody>
          <a:bodyPr/>
          <a:lstStyle/>
          <a:p>
            <a:r>
              <a:rPr lang="en-US" dirty="0"/>
              <a:t> </a:t>
            </a:r>
          </a:p>
        </p:txBody>
      </p:sp>
      <p:sp>
        <p:nvSpPr>
          <p:cNvPr id="33" name="Slide Number Placeholder 32">
            <a:extLst>
              <a:ext uri="{FF2B5EF4-FFF2-40B4-BE49-F238E27FC236}">
                <a16:creationId xmlns:a16="http://schemas.microsoft.com/office/drawing/2014/main" id="{E5D12020-B189-4032-A749-FA4A26615782}"/>
              </a:ext>
            </a:extLst>
          </p:cNvPr>
          <p:cNvSpPr>
            <a:spLocks noGrp="1"/>
          </p:cNvSpPr>
          <p:nvPr>
            <p:ph type="sldNum" sz="quarter" idx="12"/>
          </p:nvPr>
        </p:nvSpPr>
        <p:spPr>
          <a:xfrm>
            <a:off x="8610600" y="6429375"/>
            <a:ext cx="2743200" cy="365125"/>
          </a:xfrm>
        </p:spPr>
        <p:txBody>
          <a:bodyPr/>
          <a:lstStyle/>
          <a:p>
            <a:fld id="{28844951-7827-47D4-8276-7DDE1FA7D85A}" type="slidenum">
              <a:rPr lang="en-US" smtClean="0"/>
              <a:pPr/>
              <a:t>7</a:t>
            </a:fld>
            <a:endParaRPr lang="en-US"/>
          </a:p>
        </p:txBody>
      </p:sp>
      <p:sp>
        <p:nvSpPr>
          <p:cNvPr id="4" name="Picture Placeholder 3">
            <a:extLst>
              <a:ext uri="{FF2B5EF4-FFF2-40B4-BE49-F238E27FC236}">
                <a16:creationId xmlns:a16="http://schemas.microsoft.com/office/drawing/2014/main" id="{2126F5F9-EAAA-9D4A-B552-A30295127692}"/>
              </a:ext>
            </a:extLst>
          </p:cNvPr>
          <p:cNvSpPr>
            <a:spLocks noGrp="1"/>
          </p:cNvSpPr>
          <p:nvPr>
            <p:ph type="pic" sz="quarter" idx="14"/>
          </p:nvPr>
        </p:nvSpPr>
        <p:spPr>
          <a:xfrm>
            <a:off x="6096000" y="3069879"/>
            <a:ext cx="5257800" cy="2803467"/>
          </a:xfrm>
        </p:spPr>
      </p:sp>
      <p:sp>
        <p:nvSpPr>
          <p:cNvPr id="6" name="Picture Placeholder 5">
            <a:extLst>
              <a:ext uri="{FF2B5EF4-FFF2-40B4-BE49-F238E27FC236}">
                <a16:creationId xmlns:a16="http://schemas.microsoft.com/office/drawing/2014/main" id="{82C2C048-8AF8-0347-9C41-ACB965410914}"/>
              </a:ext>
            </a:extLst>
          </p:cNvPr>
          <p:cNvSpPr>
            <a:spLocks noGrp="1"/>
          </p:cNvSpPr>
          <p:nvPr>
            <p:ph type="pic" sz="quarter" idx="13"/>
          </p:nvPr>
        </p:nvSpPr>
        <p:spPr>
          <a:xfrm>
            <a:off x="703037" y="3089550"/>
            <a:ext cx="5115944" cy="2820439"/>
          </a:xfrm>
        </p:spPr>
      </p:sp>
    </p:spTree>
    <p:extLst>
      <p:ext uri="{BB962C8B-B14F-4D97-AF65-F5344CB8AC3E}">
        <p14:creationId xmlns:p14="http://schemas.microsoft.com/office/powerpoint/2010/main" val="969972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3DEE0-36E6-9549-84DD-4C124530AE82}"/>
              </a:ext>
            </a:extLst>
          </p:cNvPr>
          <p:cNvSpPr>
            <a:spLocks noGrp="1"/>
          </p:cNvSpPr>
          <p:nvPr>
            <p:ph type="title"/>
          </p:nvPr>
        </p:nvSpPr>
        <p:spPr>
          <a:xfrm>
            <a:off x="838200" y="681038"/>
            <a:ext cx="10515600" cy="590550"/>
          </a:xfrm>
        </p:spPr>
        <p:txBody>
          <a:bodyPr>
            <a:normAutofit fontScale="90000"/>
          </a:bodyPr>
          <a:lstStyle/>
          <a:p>
            <a:r>
              <a:rPr lang="en-US" dirty="0"/>
              <a:t>More Photos of Our Dates</a:t>
            </a:r>
          </a:p>
        </p:txBody>
      </p:sp>
      <p:sp>
        <p:nvSpPr>
          <p:cNvPr id="4" name="Picture Placeholder 3">
            <a:extLst>
              <a:ext uri="{FF2B5EF4-FFF2-40B4-BE49-F238E27FC236}">
                <a16:creationId xmlns:a16="http://schemas.microsoft.com/office/drawing/2014/main" id="{6DFD07A3-D273-0C45-9E55-B73C0E0D7D4F}"/>
              </a:ext>
            </a:extLst>
          </p:cNvPr>
          <p:cNvSpPr>
            <a:spLocks noGrp="1"/>
          </p:cNvSpPr>
          <p:nvPr>
            <p:ph type="pic" sz="quarter" idx="14"/>
          </p:nvPr>
        </p:nvSpPr>
        <p:spPr>
          <a:xfrm>
            <a:off x="713748" y="1797526"/>
            <a:ext cx="4913019" cy="3754311"/>
          </a:xfrm>
        </p:spPr>
      </p:sp>
      <p:sp>
        <p:nvSpPr>
          <p:cNvPr id="6" name="Picture Placeholder 5">
            <a:extLst>
              <a:ext uri="{FF2B5EF4-FFF2-40B4-BE49-F238E27FC236}">
                <a16:creationId xmlns:a16="http://schemas.microsoft.com/office/drawing/2014/main" id="{A37924AF-657F-B845-AAA0-2AA90C50728E}"/>
              </a:ext>
            </a:extLst>
          </p:cNvPr>
          <p:cNvSpPr>
            <a:spLocks noGrp="1"/>
          </p:cNvSpPr>
          <p:nvPr>
            <p:ph type="pic" sz="quarter" idx="16"/>
          </p:nvPr>
        </p:nvSpPr>
        <p:spPr>
          <a:xfrm>
            <a:off x="5920407" y="1797526"/>
            <a:ext cx="5529771" cy="3754311"/>
          </a:xfrm>
        </p:spPr>
      </p:sp>
      <p:sp>
        <p:nvSpPr>
          <p:cNvPr id="8" name="Text Placeholder 7">
            <a:extLst>
              <a:ext uri="{FF2B5EF4-FFF2-40B4-BE49-F238E27FC236}">
                <a16:creationId xmlns:a16="http://schemas.microsoft.com/office/drawing/2014/main" id="{E639238A-D43F-B244-8D2F-B186B30D0AE1}"/>
              </a:ext>
            </a:extLst>
          </p:cNvPr>
          <p:cNvSpPr>
            <a:spLocks noGrp="1"/>
          </p:cNvSpPr>
          <p:nvPr>
            <p:ph type="body" sz="quarter" idx="18"/>
          </p:nvPr>
        </p:nvSpPr>
        <p:spPr>
          <a:xfrm>
            <a:off x="741822" y="6021387"/>
            <a:ext cx="2286000" cy="590550"/>
          </a:xfrm>
        </p:spPr>
        <p:txBody>
          <a:bodyPr/>
          <a:lstStyle/>
          <a:p>
            <a:r>
              <a:rPr lang="en-US" dirty="0"/>
              <a:t>Date</a:t>
            </a:r>
          </a:p>
        </p:txBody>
      </p:sp>
      <p:sp>
        <p:nvSpPr>
          <p:cNvPr id="10" name="Text Placeholder 9">
            <a:extLst>
              <a:ext uri="{FF2B5EF4-FFF2-40B4-BE49-F238E27FC236}">
                <a16:creationId xmlns:a16="http://schemas.microsoft.com/office/drawing/2014/main" id="{B04077FA-FB72-494C-899F-FE90E660E53C}"/>
              </a:ext>
            </a:extLst>
          </p:cNvPr>
          <p:cNvSpPr>
            <a:spLocks noGrp="1"/>
          </p:cNvSpPr>
          <p:nvPr>
            <p:ph type="body" sz="quarter" idx="20"/>
          </p:nvPr>
        </p:nvSpPr>
        <p:spPr>
          <a:xfrm>
            <a:off x="3538028" y="6034161"/>
            <a:ext cx="2286000" cy="590550"/>
          </a:xfrm>
        </p:spPr>
        <p:txBody>
          <a:bodyPr/>
          <a:lstStyle/>
          <a:p>
            <a:endParaRPr lang="en-US" dirty="0"/>
          </a:p>
        </p:txBody>
      </p:sp>
      <p:sp>
        <p:nvSpPr>
          <p:cNvPr id="12" name="Text Placeholder 11">
            <a:extLst>
              <a:ext uri="{FF2B5EF4-FFF2-40B4-BE49-F238E27FC236}">
                <a16:creationId xmlns:a16="http://schemas.microsoft.com/office/drawing/2014/main" id="{221D557A-CF9C-F44A-AF99-159CFB7E26C3}"/>
              </a:ext>
            </a:extLst>
          </p:cNvPr>
          <p:cNvSpPr>
            <a:spLocks noGrp="1"/>
          </p:cNvSpPr>
          <p:nvPr>
            <p:ph type="body" sz="quarter" idx="22"/>
          </p:nvPr>
        </p:nvSpPr>
        <p:spPr>
          <a:xfrm>
            <a:off x="6237856" y="6021387"/>
            <a:ext cx="2286000" cy="590550"/>
          </a:xfrm>
        </p:spPr>
        <p:txBody>
          <a:bodyPr/>
          <a:lstStyle/>
          <a:p>
            <a:r>
              <a:rPr lang="en-US" dirty="0"/>
              <a:t>Date</a:t>
            </a:r>
          </a:p>
        </p:txBody>
      </p:sp>
      <p:sp>
        <p:nvSpPr>
          <p:cNvPr id="14" name="Text Placeholder 13">
            <a:extLst>
              <a:ext uri="{FF2B5EF4-FFF2-40B4-BE49-F238E27FC236}">
                <a16:creationId xmlns:a16="http://schemas.microsoft.com/office/drawing/2014/main" id="{31906733-E1D6-4848-8DB5-9B8E7B671F75}"/>
              </a:ext>
            </a:extLst>
          </p:cNvPr>
          <p:cNvSpPr>
            <a:spLocks noGrp="1"/>
          </p:cNvSpPr>
          <p:nvPr>
            <p:ph type="body" sz="quarter" idx="24"/>
          </p:nvPr>
        </p:nvSpPr>
        <p:spPr>
          <a:xfrm>
            <a:off x="9164178" y="6034161"/>
            <a:ext cx="2286000" cy="590550"/>
          </a:xfrm>
        </p:spPr>
        <p:txBody>
          <a:bodyPr/>
          <a:lstStyle/>
          <a:p>
            <a:endParaRPr lang="en-US" dirty="0"/>
          </a:p>
        </p:txBody>
      </p:sp>
      <p:sp>
        <p:nvSpPr>
          <p:cNvPr id="15" name="Date Placeholder 14">
            <a:extLst>
              <a:ext uri="{FF2B5EF4-FFF2-40B4-BE49-F238E27FC236}">
                <a16:creationId xmlns:a16="http://schemas.microsoft.com/office/drawing/2014/main" id="{C725B0FA-DF7B-064E-9EAE-130734BBB661}"/>
              </a:ext>
            </a:extLst>
          </p:cNvPr>
          <p:cNvSpPr>
            <a:spLocks noGrp="1"/>
          </p:cNvSpPr>
          <p:nvPr>
            <p:ph type="dt" sz="half" idx="10"/>
          </p:nvPr>
        </p:nvSpPr>
        <p:spPr/>
        <p:txBody>
          <a:bodyPr/>
          <a:lstStyle/>
          <a:p>
            <a:r>
              <a:rPr lang="en-US" dirty="0"/>
              <a:t> </a:t>
            </a:r>
          </a:p>
        </p:txBody>
      </p:sp>
      <p:sp>
        <p:nvSpPr>
          <p:cNvPr id="16" name="Footer Placeholder 15">
            <a:extLst>
              <a:ext uri="{FF2B5EF4-FFF2-40B4-BE49-F238E27FC236}">
                <a16:creationId xmlns:a16="http://schemas.microsoft.com/office/drawing/2014/main" id="{E7E107E2-2CA8-714A-88E2-C1B1D89AB5ED}"/>
              </a:ext>
            </a:extLst>
          </p:cNvPr>
          <p:cNvSpPr>
            <a:spLocks noGrp="1"/>
          </p:cNvSpPr>
          <p:nvPr>
            <p:ph type="ftr" sz="quarter" idx="11"/>
          </p:nvPr>
        </p:nvSpPr>
        <p:spPr/>
        <p:txBody>
          <a:bodyPr/>
          <a:lstStyle/>
          <a:p>
            <a:r>
              <a:rPr lang="en-US" dirty="0"/>
              <a:t> </a:t>
            </a:r>
          </a:p>
        </p:txBody>
      </p:sp>
      <p:sp>
        <p:nvSpPr>
          <p:cNvPr id="17" name="Slide Number Placeholder 16">
            <a:extLst>
              <a:ext uri="{FF2B5EF4-FFF2-40B4-BE49-F238E27FC236}">
                <a16:creationId xmlns:a16="http://schemas.microsoft.com/office/drawing/2014/main" id="{47729D45-11E3-D644-8847-919B9A0F129D}"/>
              </a:ext>
            </a:extLst>
          </p:cNvPr>
          <p:cNvSpPr>
            <a:spLocks noGrp="1"/>
          </p:cNvSpPr>
          <p:nvPr>
            <p:ph type="sldNum" sz="quarter" idx="12"/>
          </p:nvPr>
        </p:nvSpPr>
        <p:spPr/>
        <p:txBody>
          <a:bodyPr/>
          <a:lstStyle/>
          <a:p>
            <a:fld id="{28844951-7827-47D4-8276-7DDE1FA7D85A}" type="slidenum">
              <a:rPr lang="en-US" smtClean="0"/>
              <a:t>8</a:t>
            </a:fld>
            <a:endParaRPr lang="en-US"/>
          </a:p>
        </p:txBody>
      </p:sp>
    </p:spTree>
    <p:extLst>
      <p:ext uri="{BB962C8B-B14F-4D97-AF65-F5344CB8AC3E}">
        <p14:creationId xmlns:p14="http://schemas.microsoft.com/office/powerpoint/2010/main" val="8204360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3DEE0-36E6-9549-84DD-4C124530AE82}"/>
              </a:ext>
            </a:extLst>
          </p:cNvPr>
          <p:cNvSpPr>
            <a:spLocks noGrp="1"/>
          </p:cNvSpPr>
          <p:nvPr>
            <p:ph type="title"/>
          </p:nvPr>
        </p:nvSpPr>
        <p:spPr>
          <a:xfrm>
            <a:off x="838200" y="681038"/>
            <a:ext cx="10515600" cy="590550"/>
          </a:xfrm>
        </p:spPr>
        <p:txBody>
          <a:bodyPr>
            <a:normAutofit fontScale="90000"/>
          </a:bodyPr>
          <a:lstStyle/>
          <a:p>
            <a:r>
              <a:rPr lang="en-US" dirty="0"/>
              <a:t>More Photos of Our Dates</a:t>
            </a:r>
          </a:p>
        </p:txBody>
      </p:sp>
      <p:sp>
        <p:nvSpPr>
          <p:cNvPr id="4" name="Picture Placeholder 3">
            <a:extLst>
              <a:ext uri="{FF2B5EF4-FFF2-40B4-BE49-F238E27FC236}">
                <a16:creationId xmlns:a16="http://schemas.microsoft.com/office/drawing/2014/main" id="{6DFD07A3-D273-0C45-9E55-B73C0E0D7D4F}"/>
              </a:ext>
            </a:extLst>
          </p:cNvPr>
          <p:cNvSpPr>
            <a:spLocks noGrp="1"/>
          </p:cNvSpPr>
          <p:nvPr>
            <p:ph type="pic" sz="quarter" idx="14"/>
          </p:nvPr>
        </p:nvSpPr>
        <p:spPr>
          <a:xfrm>
            <a:off x="713748" y="1797526"/>
            <a:ext cx="4913019" cy="3754311"/>
          </a:xfrm>
        </p:spPr>
      </p:sp>
      <p:sp>
        <p:nvSpPr>
          <p:cNvPr id="6" name="Picture Placeholder 5">
            <a:extLst>
              <a:ext uri="{FF2B5EF4-FFF2-40B4-BE49-F238E27FC236}">
                <a16:creationId xmlns:a16="http://schemas.microsoft.com/office/drawing/2014/main" id="{A37924AF-657F-B845-AAA0-2AA90C50728E}"/>
              </a:ext>
            </a:extLst>
          </p:cNvPr>
          <p:cNvSpPr>
            <a:spLocks noGrp="1"/>
          </p:cNvSpPr>
          <p:nvPr>
            <p:ph type="pic" sz="quarter" idx="16"/>
          </p:nvPr>
        </p:nvSpPr>
        <p:spPr>
          <a:xfrm>
            <a:off x="5920407" y="1797526"/>
            <a:ext cx="5529771" cy="3754311"/>
          </a:xfrm>
        </p:spPr>
      </p:sp>
      <p:sp>
        <p:nvSpPr>
          <p:cNvPr id="8" name="Text Placeholder 7">
            <a:extLst>
              <a:ext uri="{FF2B5EF4-FFF2-40B4-BE49-F238E27FC236}">
                <a16:creationId xmlns:a16="http://schemas.microsoft.com/office/drawing/2014/main" id="{E639238A-D43F-B244-8D2F-B186B30D0AE1}"/>
              </a:ext>
            </a:extLst>
          </p:cNvPr>
          <p:cNvSpPr>
            <a:spLocks noGrp="1"/>
          </p:cNvSpPr>
          <p:nvPr>
            <p:ph type="body" sz="quarter" idx="18"/>
          </p:nvPr>
        </p:nvSpPr>
        <p:spPr>
          <a:xfrm>
            <a:off x="741822" y="6021387"/>
            <a:ext cx="2286000" cy="590550"/>
          </a:xfrm>
        </p:spPr>
        <p:txBody>
          <a:bodyPr/>
          <a:lstStyle/>
          <a:p>
            <a:r>
              <a:rPr lang="en-US" dirty="0"/>
              <a:t>Date</a:t>
            </a:r>
          </a:p>
        </p:txBody>
      </p:sp>
      <p:sp>
        <p:nvSpPr>
          <p:cNvPr id="10" name="Text Placeholder 9">
            <a:extLst>
              <a:ext uri="{FF2B5EF4-FFF2-40B4-BE49-F238E27FC236}">
                <a16:creationId xmlns:a16="http://schemas.microsoft.com/office/drawing/2014/main" id="{B04077FA-FB72-494C-899F-FE90E660E53C}"/>
              </a:ext>
            </a:extLst>
          </p:cNvPr>
          <p:cNvSpPr>
            <a:spLocks noGrp="1"/>
          </p:cNvSpPr>
          <p:nvPr>
            <p:ph type="body" sz="quarter" idx="20"/>
          </p:nvPr>
        </p:nvSpPr>
        <p:spPr>
          <a:xfrm>
            <a:off x="3538028" y="6034161"/>
            <a:ext cx="2286000" cy="590550"/>
          </a:xfrm>
        </p:spPr>
        <p:txBody>
          <a:bodyPr/>
          <a:lstStyle/>
          <a:p>
            <a:endParaRPr lang="en-US" dirty="0"/>
          </a:p>
        </p:txBody>
      </p:sp>
      <p:sp>
        <p:nvSpPr>
          <p:cNvPr id="12" name="Text Placeholder 11">
            <a:extLst>
              <a:ext uri="{FF2B5EF4-FFF2-40B4-BE49-F238E27FC236}">
                <a16:creationId xmlns:a16="http://schemas.microsoft.com/office/drawing/2014/main" id="{221D557A-CF9C-F44A-AF99-159CFB7E26C3}"/>
              </a:ext>
            </a:extLst>
          </p:cNvPr>
          <p:cNvSpPr>
            <a:spLocks noGrp="1"/>
          </p:cNvSpPr>
          <p:nvPr>
            <p:ph type="body" sz="quarter" idx="22"/>
          </p:nvPr>
        </p:nvSpPr>
        <p:spPr>
          <a:xfrm>
            <a:off x="6237856" y="6021387"/>
            <a:ext cx="2286000" cy="590550"/>
          </a:xfrm>
        </p:spPr>
        <p:txBody>
          <a:bodyPr/>
          <a:lstStyle/>
          <a:p>
            <a:r>
              <a:rPr lang="en-US" dirty="0"/>
              <a:t>Date</a:t>
            </a:r>
          </a:p>
        </p:txBody>
      </p:sp>
      <p:sp>
        <p:nvSpPr>
          <p:cNvPr id="14" name="Text Placeholder 13">
            <a:extLst>
              <a:ext uri="{FF2B5EF4-FFF2-40B4-BE49-F238E27FC236}">
                <a16:creationId xmlns:a16="http://schemas.microsoft.com/office/drawing/2014/main" id="{31906733-E1D6-4848-8DB5-9B8E7B671F75}"/>
              </a:ext>
            </a:extLst>
          </p:cNvPr>
          <p:cNvSpPr>
            <a:spLocks noGrp="1"/>
          </p:cNvSpPr>
          <p:nvPr>
            <p:ph type="body" sz="quarter" idx="24"/>
          </p:nvPr>
        </p:nvSpPr>
        <p:spPr>
          <a:xfrm>
            <a:off x="9164178" y="6034161"/>
            <a:ext cx="2286000" cy="590550"/>
          </a:xfrm>
        </p:spPr>
        <p:txBody>
          <a:bodyPr/>
          <a:lstStyle/>
          <a:p>
            <a:endParaRPr lang="en-US" dirty="0"/>
          </a:p>
        </p:txBody>
      </p:sp>
      <p:sp>
        <p:nvSpPr>
          <p:cNvPr id="15" name="Date Placeholder 14">
            <a:extLst>
              <a:ext uri="{FF2B5EF4-FFF2-40B4-BE49-F238E27FC236}">
                <a16:creationId xmlns:a16="http://schemas.microsoft.com/office/drawing/2014/main" id="{C725B0FA-DF7B-064E-9EAE-130734BBB661}"/>
              </a:ext>
            </a:extLst>
          </p:cNvPr>
          <p:cNvSpPr>
            <a:spLocks noGrp="1"/>
          </p:cNvSpPr>
          <p:nvPr>
            <p:ph type="dt" sz="half" idx="10"/>
          </p:nvPr>
        </p:nvSpPr>
        <p:spPr/>
        <p:txBody>
          <a:bodyPr/>
          <a:lstStyle/>
          <a:p>
            <a:r>
              <a:rPr lang="en-US" dirty="0"/>
              <a:t> </a:t>
            </a:r>
          </a:p>
        </p:txBody>
      </p:sp>
      <p:sp>
        <p:nvSpPr>
          <p:cNvPr id="16" name="Footer Placeholder 15">
            <a:extLst>
              <a:ext uri="{FF2B5EF4-FFF2-40B4-BE49-F238E27FC236}">
                <a16:creationId xmlns:a16="http://schemas.microsoft.com/office/drawing/2014/main" id="{E7E107E2-2CA8-714A-88E2-C1B1D89AB5ED}"/>
              </a:ext>
            </a:extLst>
          </p:cNvPr>
          <p:cNvSpPr>
            <a:spLocks noGrp="1"/>
          </p:cNvSpPr>
          <p:nvPr>
            <p:ph type="ftr" sz="quarter" idx="11"/>
          </p:nvPr>
        </p:nvSpPr>
        <p:spPr/>
        <p:txBody>
          <a:bodyPr/>
          <a:lstStyle/>
          <a:p>
            <a:r>
              <a:rPr lang="en-US" dirty="0"/>
              <a:t> </a:t>
            </a:r>
          </a:p>
        </p:txBody>
      </p:sp>
      <p:sp>
        <p:nvSpPr>
          <p:cNvPr id="17" name="Slide Number Placeholder 16">
            <a:extLst>
              <a:ext uri="{FF2B5EF4-FFF2-40B4-BE49-F238E27FC236}">
                <a16:creationId xmlns:a16="http://schemas.microsoft.com/office/drawing/2014/main" id="{47729D45-11E3-D644-8847-919B9A0F129D}"/>
              </a:ext>
            </a:extLst>
          </p:cNvPr>
          <p:cNvSpPr>
            <a:spLocks noGrp="1"/>
          </p:cNvSpPr>
          <p:nvPr>
            <p:ph type="sldNum" sz="quarter" idx="12"/>
          </p:nvPr>
        </p:nvSpPr>
        <p:spPr/>
        <p:txBody>
          <a:bodyPr/>
          <a:lstStyle/>
          <a:p>
            <a:fld id="{28844951-7827-47D4-8276-7DDE1FA7D85A}" type="slidenum">
              <a:rPr lang="en-US" smtClean="0"/>
              <a:t>9</a:t>
            </a:fld>
            <a:endParaRPr lang="en-US"/>
          </a:p>
        </p:txBody>
      </p:sp>
    </p:spTree>
    <p:extLst>
      <p:ext uri="{BB962C8B-B14F-4D97-AF65-F5344CB8AC3E}">
        <p14:creationId xmlns:p14="http://schemas.microsoft.com/office/powerpoint/2010/main" val="2624572848"/>
      </p:ext>
    </p:extLst>
  </p:cSld>
  <p:clrMapOvr>
    <a:masterClrMapping/>
  </p:clrMapOvr>
</p:sld>
</file>

<file path=ppt/theme/theme1.xml><?xml version="1.0" encoding="utf-8"?>
<a:theme xmlns:a="http://schemas.openxmlformats.org/drawingml/2006/main" name="LuminousVTI">
  <a:themeElements>
    <a:clrScheme name="Custom 54">
      <a:dk1>
        <a:sysClr val="windowText" lastClr="000000"/>
      </a:dk1>
      <a:lt1>
        <a:sysClr val="window" lastClr="FFFFFF"/>
      </a:lt1>
      <a:dk2>
        <a:srgbClr val="201449"/>
      </a:dk2>
      <a:lt2>
        <a:srgbClr val="EEEEEE"/>
      </a:lt2>
      <a:accent1>
        <a:srgbClr val="F900A0"/>
      </a:accent1>
      <a:accent2>
        <a:srgbClr val="4D4EE6"/>
      </a:accent2>
      <a:accent3>
        <a:srgbClr val="454B78"/>
      </a:accent3>
      <a:accent4>
        <a:srgbClr val="A3A3C1"/>
      </a:accent4>
      <a:accent5>
        <a:srgbClr val="7162FE"/>
      </a:accent5>
      <a:accent6>
        <a:srgbClr val="1EBE9B"/>
      </a:accent6>
      <a:hlink>
        <a:srgbClr val="F900A0"/>
      </a:hlink>
      <a:folHlink>
        <a:srgbClr val="8477FE"/>
      </a:folHlink>
    </a:clrScheme>
    <a:fontScheme name="Custom 51">
      <a:majorFont>
        <a:latin typeface="Sabon Next L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uminousVTI" id="{3EBF12FF-FD44-415B-AB75-5B4F7E5C3AC4}" vid="{521B7FAE-6A8D-4468-B79A-0706294A0D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8" ma:contentTypeDescription="Create a new document." ma:contentTypeScope="" ma:versionID="22a266b9fa9a230c5a512669d8b298c3">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eddc33fff6b14141ee5c74a0d29ea6a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lcf76f155ced4ddcb4097134ff3c332f" ma:index="24" nillable="true" ma:taxonomy="true" ma:internalName="lcf76f155ced4ddcb4097134ff3c332f" ma:taxonomyFieldName="MediaServiceAITags" ma:displayName="Image Tags" ma:readOnly="false" ma:fieldId="{5cf76f15-5ced-4ddc-b409-7134ff3c332f}" ma:taxonomyMulti="true" ma:sspId="e385fb40-52d4-4fae-9c5b-3e8ff8a5878e" ma:termSetId="09814cd3-568e-4e90-9814-8d621ff8fb84" ma:anchorId="00000000-0000-0000-0000-000000000000"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5"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lcf76f155ced4ddcb4097134ff3c332f xmlns="71af3243-3dd4-4a8d-8c0d-dd76da1f02a5">
      <Terms xmlns="http://schemas.microsoft.com/office/infopath/2007/PartnerControls"/>
    </lcf76f155ced4ddcb4097134ff3c332f>
    <TaxCatchAll xmlns="230e9df3-be65-4c73-a93b-d1236ebd677e"/>
    <MediaServiceKeyPoints xmlns="71af3243-3dd4-4a8d-8c0d-dd76da1f02a5" xsi:nil="true"/>
  </documentManagement>
</p:properties>
</file>

<file path=customXml/itemProps1.xml><?xml version="1.0" encoding="utf-8"?>
<ds:datastoreItem xmlns:ds="http://schemas.openxmlformats.org/officeDocument/2006/customXml" ds:itemID="{56052644-F409-493B-8E91-969D43897F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CF4B188-9E41-4609-81DC-EA2587D009AE}">
  <ds:schemaRefs>
    <ds:schemaRef ds:uri="http://schemas.microsoft.com/sharepoint/v3/contenttype/forms"/>
  </ds:schemaRefs>
</ds:datastoreItem>
</file>

<file path=customXml/itemProps3.xml><?xml version="1.0" encoding="utf-8"?>
<ds:datastoreItem xmlns:ds="http://schemas.openxmlformats.org/officeDocument/2006/customXml" ds:itemID="{DAAFE2A1-77F8-441E-9B9F-DD61C354F4FE}">
  <ds:schemaRefs>
    <ds:schemaRef ds:uri="http://schemas.microsoft.com/office/2006/metadata/properties"/>
    <ds:schemaRef ds:uri="http://schemas.microsoft.com/office/infopath/2007/PartnerControls"/>
    <ds:schemaRef ds:uri="71af3243-3dd4-4a8d-8c0d-dd76da1f02a5"/>
    <ds:schemaRef ds:uri="http://schemas.microsoft.com/sharepoint/v3"/>
    <ds:schemaRef ds:uri="230e9df3-be65-4c73-a93b-d1236ebd677e"/>
  </ds:schemaRefs>
</ds:datastoreItem>
</file>

<file path=docProps/app.xml><?xml version="1.0" encoding="utf-8"?>
<Properties xmlns="http://schemas.openxmlformats.org/officeDocument/2006/extended-properties" xmlns:vt="http://schemas.openxmlformats.org/officeDocument/2006/docPropsVTypes">
  <TotalTime>10</TotalTime>
  <Words>1859</Words>
  <Application>Microsoft Macintosh PowerPoint</Application>
  <PresentationFormat>Widescreen</PresentationFormat>
  <Paragraphs>306</Paragraphs>
  <Slides>45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45</vt:i4>
      </vt:variant>
    </vt:vector>
  </HeadingPairs>
  <TitlesOfParts>
    <vt:vector size="51" baseType="lpstr">
      <vt:lpstr>Arial</vt:lpstr>
      <vt:lpstr>Avenir Next LT Pro</vt:lpstr>
      <vt:lpstr>Calibri</vt:lpstr>
      <vt:lpstr>Sabon Next LT</vt:lpstr>
      <vt:lpstr>Wingdings</vt:lpstr>
      <vt:lpstr>LuminousVTI</vt:lpstr>
      <vt:lpstr>Instructions Page – Please DELETE before printing -Please fill in the facts of your story as a couple and attach relevant photos to each page.  -The pages here are examples, you can modify them to fit your story - delete the pages that are not applicable or items you may not have, it is not expected that all pages here or all items listed here will be appliable to you (e.g. delete pages related to children if you have none, or delete pages related to travel receipts if you have none), add new pages or customize the pages as you like.  -Be honest and accurate, this will be submitted to USCIS and will become part of your official record.  -For receipts, travel itinerary, hotel bookings, etc. check your email, credit card statements, Expedia or other travel accounts.  - For gift receipts check your credit card statements, email, Amazon or other shopping accounts.  - Photos – try to attach photos showing the spectrum of your life together as a couple, e.g. a variety of photos - showing the both of you in different clothes, during different seasons,  together at different holidays, with different people, at different events, at different places, etc. Photos of your wedding ceremony – examples of good photos are one or two photos of the actual ceremony (such as exchange rings, taking vows, performing religious acts or in front of the judge or marriage official for civil marriages), two or more photos with family, friends, witnesses, two or more photos showing wedding celebrations (like making a toast, at a wedding feast). It would be best to attach photos showing time, date and location they were taken at (if possible). Under each photo write the date it was taken and title (describing the phot e.g. “Christmas Party with friends” or “Trip to Orlando” or “Broadway show with our friends Jack and Mary” or “Dinner date at Taco Heaven in Orlando”).  - If you do not remember a specific date, then use month and year. If you do not remember a specific restaurant or venue name, then write the name of the city.  - Delete highlighted items / instructions before printing  - Please make sure the information you state here and photos you attach are respectful and decent. </vt:lpstr>
      <vt:lpstr>The Story of  [enter name of spouse#1] and [enter name of spouse#2]                                                            …Love and Marriage</vt:lpstr>
      <vt:lpstr>Timeline of Our Relationship</vt:lpstr>
      <vt:lpstr>Initial Meeting: How We Met We met through [enter how you met] on [enter the date you met] [Enter details about the person who introduced you, the place you met, the event, if one spouse traveled to meet the other, etc.]</vt:lpstr>
      <vt:lpstr>More Photos of Our Initial Meeting</vt:lpstr>
      <vt:lpstr>Copies of travel tickets, itineraries, hotel reservations, etc. (if one spouse traveled to meet the other for the initial meeting e.g. one spouse lived abroad) </vt:lpstr>
      <vt:lpstr>Dating Our first date was at [enter location] on [enter date]. We dated for [enter the time you dated for, e.g. five months].</vt:lpstr>
      <vt:lpstr>More Photos of Our Dates</vt:lpstr>
      <vt:lpstr>More Photos of Our Dates</vt:lpstr>
      <vt:lpstr>Copies of receipts, credit card charges, from Our Dates (e.g. dinners, movies, Broadway shows, etc.)</vt:lpstr>
      <vt:lpstr>Copies of travel tickets, itineraries, hotel reservations, etc. to date each other(if spouses lived in different cities and traveled to meet each other for dates) </vt:lpstr>
      <vt:lpstr>Meeting each other’s families On [enter date] [enter name of spouse #1] met the [enter which family member e.g. father and mother] of [enter name of spouse #2]  On [enter date] [enter name of spouse #2] met the [enter which family member e.g. brother, sister and cousin] of [enter name of spouse #1]</vt:lpstr>
      <vt:lpstr>More Photos of our family meetings</vt:lpstr>
      <vt:lpstr>Family Events we have attended together Below are the family events we have attended together as a couple: [enter event] [enter date] [enter event] [enter date] [enter event] [enter date]</vt:lpstr>
      <vt:lpstr>More Photos of Our Family Events</vt:lpstr>
      <vt:lpstr>Some Events we have attended as a Couple with Friends [enter event] [enter date] [enter event] [enter date] [enter event] [enter date]</vt:lpstr>
      <vt:lpstr>More Photos of Events with Friends</vt:lpstr>
      <vt:lpstr>Wedding Proposal On [enter date] [enter name of spouse#1] proposed to [enter name of spouse#2] at [enter location].</vt:lpstr>
      <vt:lpstr>More Photos of the Wedding Proposal</vt:lpstr>
      <vt:lpstr>Our Wedding We were married to each other on [enter date] at [enter location].</vt:lpstr>
      <vt:lpstr>More Photos of Our Wedding</vt:lpstr>
      <vt:lpstr>More Photos of Our Wedding</vt:lpstr>
      <vt:lpstr>More Photos of Our Wedding</vt:lpstr>
      <vt:lpstr>Our Honeymoon We went on our Honeymoon on [enter date] to [enter location].</vt:lpstr>
      <vt:lpstr>More Photos of Our Honeymoon</vt:lpstr>
      <vt:lpstr>Our Travel and Vacations Together We have taken several trips together, below are the dates and places: [enter place] from [enter date] to [enter date]  [enter place] from [enter date] to [enter date]  [enter place] from [enter date] to [enter date]</vt:lpstr>
      <vt:lpstr>Our Travel and Vacations Together</vt:lpstr>
      <vt:lpstr>Copies of travel tickets, itineraries, hotel reservations, etc.</vt:lpstr>
      <vt:lpstr>Copies of travel tickets, itineraries, hotel reservations, etc.</vt:lpstr>
      <vt:lpstr>Copies of travel tickets, itineraries, hotel reservations, etc.</vt:lpstr>
      <vt:lpstr>Gifts we have given Each Other Listed below are some gifts we have given each other: [enter spouse name] gave [enter spouse name] [enter gift] on [enter date] [enter spouse name] gave [enter spouse name] [enter gift] on [enter date] [enter spouse name] gave [enter spouse name] [enter gift] on [enter date] [enter spouse name] gave [enter spouse name] [enter gift] on [enter date]</vt:lpstr>
      <vt:lpstr>More Photos of Gifts we have given Each Other</vt:lpstr>
      <vt:lpstr>Receipts for the Gifts we have given Each Other</vt:lpstr>
      <vt:lpstr>Holidays we have spent together Below are Holidays we have spent together as a couple: [enter Holiday] [enter year]  [enter Holiday] [enter year]  [enter Holiday] [enter year] </vt:lpstr>
      <vt:lpstr>More Photos of the Holidays we have spent together</vt:lpstr>
      <vt:lpstr>Our Life after Marriage: Our Home On [enter date] we purchased a new home together located at [enter address] or On [enter date] we rented a new home together located at [enter address]  or [enter name of Spouse #1] moved in with [enter name of Spouse #2]</vt:lpstr>
      <vt:lpstr>More Photos of Our Home</vt:lpstr>
      <vt:lpstr>Our Life after Marriage: Social Media Below are images of our social media accounts showing our status a spouses for all our friends and family to see.</vt:lpstr>
      <vt:lpstr>Our Life after Marriage: New Car On [enter date] we purchased a new car together, this was a [enter year] [enter make and model].</vt:lpstr>
      <vt:lpstr>More Photos of Our New Car</vt:lpstr>
      <vt:lpstr>Our Life after Marriage: Our Children We have a beautiful family together, which consists of [enter name of spouse #1], [enter name of spouse #2], and our [enter number of children] children, [enter names of children]. [enter name of child#1] is the biological child of [enter name of spouse #1] and [enter name of spouse #2] [enter name of child#2] is the biological child of [enter name of spouse #1] and the stepchild of [enter name of spouse #2].</vt:lpstr>
      <vt:lpstr>More Photos of Our Children</vt:lpstr>
      <vt:lpstr>Our Life after Marriage: [enter other events] On [enter date] we purchased a new car together, this was a [enter year] [enter make and model].</vt:lpstr>
      <vt:lpstr>More Photos of [enter event]  </vt:lpstr>
      <vt:lpstr>We love each other and are looking forward to a happy married life together…  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 Page – TO BE DELTED  before printing  -Please fill in the facts of your story as a couple and attach relevant photos to each page.  -The pages here are examples, you can modify them to fit your story - delete the pages that are not applicable or items you may not have, it is not expected that all pages here or all items listed here will be appliable to you (e.g. delete pages related to children if you have none, or delete pages related to travel receipts if you have none), add new pages or customize the pages as you like.  -Be honest and accurate, this will be submitted to USCIS and will become part of your official record.  -For receipts, travel itinerary, hotel bookings, etc. check your email, credit card statements, Expedia or other travel accounts.  - For gift receipts check your credit card statements, email, Amazon or other shopping accounts.  -Photos – try to attach photos showing the spectrum of your life together as a couple, e.g. a variety of photos - showing the both of you in different clothes, during different seasons,  together at different holidays, with different people, at different events, at different places, etc. Photos of your wedding ceremony – examples of good photos are one or two photos of the actual ceremony (such as exchange rings, taking vows, performing religious acts or in front of the judge or marriage official for civil marriages), two or more photos with family, friends, witnesses, two or more photos showing wedding celebrations (like making a toast, at a wedding feast). It would be best to attach photos showing time, date and location they were taken at (if possible). Under each photo write the date it was taken and title (describing the phot e.g. “Christmas Party with friends” or “Trip to Orlando” or “Broadway show with our friends Jack and Mary” or “Dinner date at Taco Heaven in Orlando”).  -If you do not remember a specific date, then use month and year. If you do. Not remember a specific restaurant or venue name, then write the name of the city.  -Delete highlighted items / instructions before printing  - Please make sure the information you state here and photos you attach are respectful and decent. </dc:title>
  <dc:creator>Sachin Raval</dc:creator>
  <cp:lastModifiedBy>Law Firm</cp:lastModifiedBy>
  <cp:revision>10</cp:revision>
  <dcterms:created xsi:type="dcterms:W3CDTF">2023-05-06T14:19:28Z</dcterms:created>
  <dcterms:modified xsi:type="dcterms:W3CDTF">2023-06-22T16:37:01Z</dcterms:modified>
</cp:coreProperties>
</file>